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5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/>
    <p:restoredTop sz="94679"/>
  </p:normalViewPr>
  <p:slideViewPr>
    <p:cSldViewPr snapToGrid="0">
      <p:cViewPr>
        <p:scale>
          <a:sx n="108" d="100"/>
          <a:sy n="108" d="100"/>
        </p:scale>
        <p:origin x="9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ansbasnet\finalfi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Most</a:t>
            </a:r>
            <a:r>
              <a:rPr lang="en-US" baseline="0"/>
              <a:t> Frequently Used Metadata Fields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'Visualization 1'!$B$3</c:f>
              <c:strCache>
                <c:ptCount val="1"/>
                <c:pt idx="0">
                  <c:v>Count of Non-Empty Field (in %):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'Visualization 1'!$A$4:$A$8</c:f>
              <c:strCache>
                <c:ptCount val="5"/>
                <c:pt idx="0">
                  <c:v>Title</c:v>
                </c:pt>
                <c:pt idx="1">
                  <c:v>Author/Creator</c:v>
                </c:pt>
                <c:pt idx="2">
                  <c:v>Date of Creation</c:v>
                </c:pt>
                <c:pt idx="3">
                  <c:v>Description</c:v>
                </c:pt>
                <c:pt idx="4">
                  <c:v>Keywords or Subject Tags</c:v>
                </c:pt>
              </c:strCache>
            </c:strRef>
          </c:cat>
          <c:val>
            <c:numRef>
              <c:f>'Visualization 1'!$B$4:$B$8</c:f>
              <c:numCache>
                <c:formatCode>General</c:formatCode>
                <c:ptCount val="5"/>
                <c:pt idx="0">
                  <c:v>100</c:v>
                </c:pt>
                <c:pt idx="1">
                  <c:v>90</c:v>
                </c:pt>
                <c:pt idx="2">
                  <c:v>95</c:v>
                </c:pt>
                <c:pt idx="3">
                  <c:v>65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C-1D45-8625-89539A5B3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881187056"/>
        <c:axId val="1880299792"/>
      </c:barChart>
      <c:catAx>
        <c:axId val="188118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Metadata</a:t>
                </a:r>
                <a:r>
                  <a:rPr lang="en-US" baseline="0"/>
                  <a:t> Field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299792"/>
        <c:crosses val="autoZero"/>
        <c:auto val="1"/>
        <c:lblAlgn val="ctr"/>
        <c:lblOffset val="100"/>
        <c:noMultiLvlLbl val="0"/>
      </c:catAx>
      <c:valAx>
        <c:axId val="18802997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u="none" strike="noStrike" kern="1200" cap="none" spc="0" normalizeH="0" baseline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rPr>
                  <a:t>Count of Non-Empty Field (in %):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18705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AE56B-991D-42CE-B6D0-89942178219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06DA46-7F9F-4896-8C1F-6E04609F419D}">
      <dgm:prSet custT="1"/>
      <dgm:spPr/>
      <dgm:t>
        <a:bodyPr/>
        <a:lstStyle/>
        <a:p>
          <a:r>
            <a:rPr lang="en-US" sz="2800" b="1" dirty="0">
              <a:latin typeface="Hoefler Text" panose="02030602050506020203" pitchFamily="18" charset="77"/>
            </a:rPr>
            <a:t>WHAT IS DIGITAL ARCHIVING?</a:t>
          </a:r>
        </a:p>
      </dgm:t>
    </dgm:pt>
    <dgm:pt modelId="{FBBC04A3-13C3-4B9B-B831-4D9E12F9494C}" type="parTrans" cxnId="{424B947D-E7C1-4016-986A-AA967E992C97}">
      <dgm:prSet/>
      <dgm:spPr/>
      <dgm:t>
        <a:bodyPr/>
        <a:lstStyle/>
        <a:p>
          <a:endParaRPr lang="en-US">
            <a:latin typeface="Hoefler Text" panose="02030602050506020203" pitchFamily="18" charset="77"/>
          </a:endParaRPr>
        </a:p>
      </dgm:t>
    </dgm:pt>
    <dgm:pt modelId="{0DAC69A9-E025-4064-A048-478042C53C2C}" type="sibTrans" cxnId="{424B947D-E7C1-4016-986A-AA967E992C97}">
      <dgm:prSet/>
      <dgm:spPr/>
      <dgm:t>
        <a:bodyPr/>
        <a:lstStyle/>
        <a:p>
          <a:endParaRPr lang="en-US">
            <a:latin typeface="Hoefler Text" panose="02030602050506020203" pitchFamily="18" charset="77"/>
          </a:endParaRPr>
        </a:p>
      </dgm:t>
    </dgm:pt>
    <dgm:pt modelId="{BEDB206F-1BD9-4E6E-BE9F-049CCC9A450D}">
      <dgm:prSet custT="1"/>
      <dgm:spPr/>
      <dgm:t>
        <a:bodyPr/>
        <a:lstStyle/>
        <a:p>
          <a:r>
            <a:rPr lang="en-US" sz="2800" b="1" dirty="0">
              <a:latin typeface="Hoefler Text" panose="02030602050506020203" pitchFamily="18" charset="77"/>
            </a:rPr>
            <a:t>WHAT</a:t>
          </a:r>
          <a:r>
            <a:rPr lang="en-US" sz="2800" b="1" baseline="0" dirty="0">
              <a:latin typeface="Hoefler Text" panose="02030602050506020203" pitchFamily="18" charset="77"/>
            </a:rPr>
            <a:t> IS METADATA?                         </a:t>
          </a:r>
        </a:p>
      </dgm:t>
    </dgm:pt>
    <dgm:pt modelId="{9C61A613-EB6C-45D3-818A-C90E19A9C765}" type="parTrans" cxnId="{08852206-4461-48B6-B11F-50EEE74CFAB4}">
      <dgm:prSet/>
      <dgm:spPr/>
      <dgm:t>
        <a:bodyPr/>
        <a:lstStyle/>
        <a:p>
          <a:endParaRPr lang="en-US">
            <a:latin typeface="Hoefler Text" panose="02030602050506020203" pitchFamily="18" charset="77"/>
          </a:endParaRPr>
        </a:p>
      </dgm:t>
    </dgm:pt>
    <dgm:pt modelId="{0A31EEC6-7C9C-4F3F-999A-E78021016D40}" type="sibTrans" cxnId="{08852206-4461-48B6-B11F-50EEE74CFAB4}">
      <dgm:prSet/>
      <dgm:spPr/>
      <dgm:t>
        <a:bodyPr/>
        <a:lstStyle/>
        <a:p>
          <a:endParaRPr lang="en-US">
            <a:latin typeface="Hoefler Text" panose="02030602050506020203" pitchFamily="18" charset="77"/>
          </a:endParaRPr>
        </a:p>
      </dgm:t>
    </dgm:pt>
    <dgm:pt modelId="{CF9E20D5-336A-C64B-BC48-7C5F000AB3CE}">
      <dgm:prSet custT="1"/>
      <dgm:spPr/>
      <dgm:t>
        <a:bodyPr/>
        <a:lstStyle/>
        <a:p>
          <a:r>
            <a:rPr lang="en-US" sz="2800" b="0" dirty="0">
              <a:latin typeface="Hoefler Text" panose="02030602050506020203" pitchFamily="18" charset="77"/>
            </a:rPr>
            <a:t>A way to store and preserve digital content </a:t>
          </a:r>
        </a:p>
        <a:p>
          <a:r>
            <a:rPr lang="en-US" sz="2800" b="0" dirty="0">
              <a:latin typeface="Hoefler Text" panose="02030602050506020203" pitchFamily="18" charset="77"/>
            </a:rPr>
            <a:t>(books, articles, images, etc.)</a:t>
          </a:r>
        </a:p>
      </dgm:t>
    </dgm:pt>
    <dgm:pt modelId="{8F5DF0A7-D549-F145-B238-85CD8D2A8057}" type="parTrans" cxnId="{89F9C320-F55E-1D49-AC4A-E5094A7A2148}">
      <dgm:prSet/>
      <dgm:spPr/>
      <dgm:t>
        <a:bodyPr/>
        <a:lstStyle/>
        <a:p>
          <a:endParaRPr lang="en-US"/>
        </a:p>
      </dgm:t>
    </dgm:pt>
    <dgm:pt modelId="{634E851E-B00E-C148-8343-A47191A4DA44}" type="sibTrans" cxnId="{89F9C320-F55E-1D49-AC4A-E5094A7A2148}">
      <dgm:prSet/>
      <dgm:spPr/>
      <dgm:t>
        <a:bodyPr/>
        <a:lstStyle/>
        <a:p>
          <a:endParaRPr lang="en-US"/>
        </a:p>
      </dgm:t>
    </dgm:pt>
    <dgm:pt modelId="{90CCD8EC-2CC4-AE4C-961D-7FE3B7B092CB}">
      <dgm:prSet custT="1"/>
      <dgm:spPr/>
      <dgm:t>
        <a:bodyPr/>
        <a:lstStyle/>
        <a:p>
          <a:r>
            <a:rPr lang="en-US" sz="2800" b="0" baseline="0" dirty="0">
              <a:latin typeface="Hoefler Text" panose="02030602050506020203" pitchFamily="18" charset="77"/>
            </a:rPr>
            <a:t>"Data about data."</a:t>
          </a:r>
        </a:p>
      </dgm:t>
    </dgm:pt>
    <dgm:pt modelId="{E396B168-9767-CF4F-81DC-A9179B4229A6}" type="parTrans" cxnId="{79CB4554-C7F7-374B-82FA-C7F9A9D0667F}">
      <dgm:prSet/>
      <dgm:spPr/>
      <dgm:t>
        <a:bodyPr/>
        <a:lstStyle/>
        <a:p>
          <a:endParaRPr lang="en-US"/>
        </a:p>
      </dgm:t>
    </dgm:pt>
    <dgm:pt modelId="{EA45F142-D5AA-EF4A-B279-2CD0CD60AE65}" type="sibTrans" cxnId="{79CB4554-C7F7-374B-82FA-C7F9A9D0667F}">
      <dgm:prSet/>
      <dgm:spPr/>
      <dgm:t>
        <a:bodyPr/>
        <a:lstStyle/>
        <a:p>
          <a:endParaRPr lang="en-US"/>
        </a:p>
      </dgm:t>
    </dgm:pt>
    <dgm:pt modelId="{4FC00243-F0D0-1B4E-A03C-05E08BAB3A0A}" type="pres">
      <dgm:prSet presAssocID="{00EAE56B-991D-42CE-B6D0-89942178219A}" presName="vert0" presStyleCnt="0">
        <dgm:presLayoutVars>
          <dgm:dir/>
          <dgm:animOne val="branch"/>
          <dgm:animLvl val="lvl"/>
        </dgm:presLayoutVars>
      </dgm:prSet>
      <dgm:spPr/>
    </dgm:pt>
    <dgm:pt modelId="{06D173D0-2F17-D345-9CF5-085605393A1E}" type="pres">
      <dgm:prSet presAssocID="{4506DA46-7F9F-4896-8C1F-6E04609F419D}" presName="thickLine" presStyleLbl="alignNode1" presStyleIdx="0" presStyleCnt="4"/>
      <dgm:spPr/>
    </dgm:pt>
    <dgm:pt modelId="{3A6E902C-B1D0-3A4D-A105-1FD955437FF1}" type="pres">
      <dgm:prSet presAssocID="{4506DA46-7F9F-4896-8C1F-6E04609F419D}" presName="horz1" presStyleCnt="0"/>
      <dgm:spPr/>
    </dgm:pt>
    <dgm:pt modelId="{10F7B280-3B00-AA44-819F-6A9FD8994900}" type="pres">
      <dgm:prSet presAssocID="{4506DA46-7F9F-4896-8C1F-6E04609F419D}" presName="tx1" presStyleLbl="revTx" presStyleIdx="0" presStyleCnt="4"/>
      <dgm:spPr/>
    </dgm:pt>
    <dgm:pt modelId="{3159DA5C-2422-D34E-9BB8-AC5D5FE57E32}" type="pres">
      <dgm:prSet presAssocID="{4506DA46-7F9F-4896-8C1F-6E04609F419D}" presName="vert1" presStyleCnt="0"/>
      <dgm:spPr/>
    </dgm:pt>
    <dgm:pt modelId="{2427D6B3-94A7-3946-9D3F-280803881CF6}" type="pres">
      <dgm:prSet presAssocID="{CF9E20D5-336A-C64B-BC48-7C5F000AB3CE}" presName="thickLine" presStyleLbl="alignNode1" presStyleIdx="1" presStyleCnt="4"/>
      <dgm:spPr/>
    </dgm:pt>
    <dgm:pt modelId="{378FBA62-1EA4-724D-98EA-048198A54B68}" type="pres">
      <dgm:prSet presAssocID="{CF9E20D5-336A-C64B-BC48-7C5F000AB3CE}" presName="horz1" presStyleCnt="0"/>
      <dgm:spPr/>
    </dgm:pt>
    <dgm:pt modelId="{2E21F848-2902-0047-8037-F382816AFB95}" type="pres">
      <dgm:prSet presAssocID="{CF9E20D5-336A-C64B-BC48-7C5F000AB3CE}" presName="tx1" presStyleLbl="revTx" presStyleIdx="1" presStyleCnt="4"/>
      <dgm:spPr/>
    </dgm:pt>
    <dgm:pt modelId="{3E0A9F03-0428-264A-B320-3D7755B19C4F}" type="pres">
      <dgm:prSet presAssocID="{CF9E20D5-336A-C64B-BC48-7C5F000AB3CE}" presName="vert1" presStyleCnt="0"/>
      <dgm:spPr/>
    </dgm:pt>
    <dgm:pt modelId="{FE881F16-DE82-6848-AF3B-AEA52124CFFB}" type="pres">
      <dgm:prSet presAssocID="{BEDB206F-1BD9-4E6E-BE9F-049CCC9A450D}" presName="thickLine" presStyleLbl="alignNode1" presStyleIdx="2" presStyleCnt="4"/>
      <dgm:spPr/>
    </dgm:pt>
    <dgm:pt modelId="{12AD4C35-6E7C-D54E-BEAD-4A99152274B9}" type="pres">
      <dgm:prSet presAssocID="{BEDB206F-1BD9-4E6E-BE9F-049CCC9A450D}" presName="horz1" presStyleCnt="0"/>
      <dgm:spPr/>
    </dgm:pt>
    <dgm:pt modelId="{E795D1AB-24EA-AD43-9F00-26BAD396626C}" type="pres">
      <dgm:prSet presAssocID="{BEDB206F-1BD9-4E6E-BE9F-049CCC9A450D}" presName="tx1" presStyleLbl="revTx" presStyleIdx="2" presStyleCnt="4"/>
      <dgm:spPr/>
    </dgm:pt>
    <dgm:pt modelId="{5218FC9E-91F7-6145-910C-ADA7D47674EC}" type="pres">
      <dgm:prSet presAssocID="{BEDB206F-1BD9-4E6E-BE9F-049CCC9A450D}" presName="vert1" presStyleCnt="0"/>
      <dgm:spPr/>
    </dgm:pt>
    <dgm:pt modelId="{AAE1FDE8-0400-9E40-AF04-D3421EE6DA33}" type="pres">
      <dgm:prSet presAssocID="{90CCD8EC-2CC4-AE4C-961D-7FE3B7B092CB}" presName="thickLine" presStyleLbl="alignNode1" presStyleIdx="3" presStyleCnt="4"/>
      <dgm:spPr/>
    </dgm:pt>
    <dgm:pt modelId="{EA6BF2F8-BE0A-4547-B904-47EA143F0767}" type="pres">
      <dgm:prSet presAssocID="{90CCD8EC-2CC4-AE4C-961D-7FE3B7B092CB}" presName="horz1" presStyleCnt="0"/>
      <dgm:spPr/>
    </dgm:pt>
    <dgm:pt modelId="{74064F33-2984-9444-A6D9-E1753F4C4E06}" type="pres">
      <dgm:prSet presAssocID="{90CCD8EC-2CC4-AE4C-961D-7FE3B7B092CB}" presName="tx1" presStyleLbl="revTx" presStyleIdx="3" presStyleCnt="4"/>
      <dgm:spPr/>
    </dgm:pt>
    <dgm:pt modelId="{CF07408C-2FCD-314B-B9B8-ACEEC7E53DD3}" type="pres">
      <dgm:prSet presAssocID="{90CCD8EC-2CC4-AE4C-961D-7FE3B7B092CB}" presName="vert1" presStyleCnt="0"/>
      <dgm:spPr/>
    </dgm:pt>
  </dgm:ptLst>
  <dgm:cxnLst>
    <dgm:cxn modelId="{08852206-4461-48B6-B11F-50EEE74CFAB4}" srcId="{00EAE56B-991D-42CE-B6D0-89942178219A}" destId="{BEDB206F-1BD9-4E6E-BE9F-049CCC9A450D}" srcOrd="2" destOrd="0" parTransId="{9C61A613-EB6C-45D3-818A-C90E19A9C765}" sibTransId="{0A31EEC6-7C9C-4F3F-999A-E78021016D40}"/>
    <dgm:cxn modelId="{89F9C320-F55E-1D49-AC4A-E5094A7A2148}" srcId="{00EAE56B-991D-42CE-B6D0-89942178219A}" destId="{CF9E20D5-336A-C64B-BC48-7C5F000AB3CE}" srcOrd="1" destOrd="0" parTransId="{8F5DF0A7-D549-F145-B238-85CD8D2A8057}" sibTransId="{634E851E-B00E-C148-8343-A47191A4DA44}"/>
    <dgm:cxn modelId="{0A71B54C-30B7-864B-93F0-6661E09F2B33}" type="presOf" srcId="{BEDB206F-1BD9-4E6E-BE9F-049CCC9A450D}" destId="{E795D1AB-24EA-AD43-9F00-26BAD396626C}" srcOrd="0" destOrd="0" presId="urn:microsoft.com/office/officeart/2008/layout/LinedList"/>
    <dgm:cxn modelId="{79CB4554-C7F7-374B-82FA-C7F9A9D0667F}" srcId="{00EAE56B-991D-42CE-B6D0-89942178219A}" destId="{90CCD8EC-2CC4-AE4C-961D-7FE3B7B092CB}" srcOrd="3" destOrd="0" parTransId="{E396B168-9767-CF4F-81DC-A9179B4229A6}" sibTransId="{EA45F142-D5AA-EF4A-B279-2CD0CD60AE65}"/>
    <dgm:cxn modelId="{FC396357-36CC-6F44-AE51-B3B4BCD54F09}" type="presOf" srcId="{90CCD8EC-2CC4-AE4C-961D-7FE3B7B092CB}" destId="{74064F33-2984-9444-A6D9-E1753F4C4E06}" srcOrd="0" destOrd="0" presId="urn:microsoft.com/office/officeart/2008/layout/LinedList"/>
    <dgm:cxn modelId="{8F3BD25F-1D88-FC45-BE2E-BA371088661C}" type="presOf" srcId="{4506DA46-7F9F-4896-8C1F-6E04609F419D}" destId="{10F7B280-3B00-AA44-819F-6A9FD8994900}" srcOrd="0" destOrd="0" presId="urn:microsoft.com/office/officeart/2008/layout/LinedList"/>
    <dgm:cxn modelId="{424B947D-E7C1-4016-986A-AA967E992C97}" srcId="{00EAE56B-991D-42CE-B6D0-89942178219A}" destId="{4506DA46-7F9F-4896-8C1F-6E04609F419D}" srcOrd="0" destOrd="0" parTransId="{FBBC04A3-13C3-4B9B-B831-4D9E12F9494C}" sibTransId="{0DAC69A9-E025-4064-A048-478042C53C2C}"/>
    <dgm:cxn modelId="{A0D0EB8A-D4BD-2E42-A318-70EC7EDB864B}" type="presOf" srcId="{CF9E20D5-336A-C64B-BC48-7C5F000AB3CE}" destId="{2E21F848-2902-0047-8037-F382816AFB95}" srcOrd="0" destOrd="0" presId="urn:microsoft.com/office/officeart/2008/layout/LinedList"/>
    <dgm:cxn modelId="{497D58E3-F0AD-3D43-96C7-EB1FEC1F4B1A}" type="presOf" srcId="{00EAE56B-991D-42CE-B6D0-89942178219A}" destId="{4FC00243-F0D0-1B4E-A03C-05E08BAB3A0A}" srcOrd="0" destOrd="0" presId="urn:microsoft.com/office/officeart/2008/layout/LinedList"/>
    <dgm:cxn modelId="{5358E0F8-0DC0-7343-B9E7-60E5100A121D}" type="presParOf" srcId="{4FC00243-F0D0-1B4E-A03C-05E08BAB3A0A}" destId="{06D173D0-2F17-D345-9CF5-085605393A1E}" srcOrd="0" destOrd="0" presId="urn:microsoft.com/office/officeart/2008/layout/LinedList"/>
    <dgm:cxn modelId="{A1AF4EE0-BBA5-DE4A-B8B5-5422BC517B61}" type="presParOf" srcId="{4FC00243-F0D0-1B4E-A03C-05E08BAB3A0A}" destId="{3A6E902C-B1D0-3A4D-A105-1FD955437FF1}" srcOrd="1" destOrd="0" presId="urn:microsoft.com/office/officeart/2008/layout/LinedList"/>
    <dgm:cxn modelId="{89C01F18-9CEB-2342-BCF8-ACF3FD98EF01}" type="presParOf" srcId="{3A6E902C-B1D0-3A4D-A105-1FD955437FF1}" destId="{10F7B280-3B00-AA44-819F-6A9FD8994900}" srcOrd="0" destOrd="0" presId="urn:microsoft.com/office/officeart/2008/layout/LinedList"/>
    <dgm:cxn modelId="{BFAF8CEC-9169-E14F-A0DF-4EAC1A4AA740}" type="presParOf" srcId="{3A6E902C-B1D0-3A4D-A105-1FD955437FF1}" destId="{3159DA5C-2422-D34E-9BB8-AC5D5FE57E32}" srcOrd="1" destOrd="0" presId="urn:microsoft.com/office/officeart/2008/layout/LinedList"/>
    <dgm:cxn modelId="{0BD61AC7-E6E6-894E-AFF0-2221F2E2F785}" type="presParOf" srcId="{4FC00243-F0D0-1B4E-A03C-05E08BAB3A0A}" destId="{2427D6B3-94A7-3946-9D3F-280803881CF6}" srcOrd="2" destOrd="0" presId="urn:microsoft.com/office/officeart/2008/layout/LinedList"/>
    <dgm:cxn modelId="{8334C958-09D4-1E41-ACE1-C0882D85E98B}" type="presParOf" srcId="{4FC00243-F0D0-1B4E-A03C-05E08BAB3A0A}" destId="{378FBA62-1EA4-724D-98EA-048198A54B68}" srcOrd="3" destOrd="0" presId="urn:microsoft.com/office/officeart/2008/layout/LinedList"/>
    <dgm:cxn modelId="{B947EB95-0BC4-4A45-91F9-A43119352236}" type="presParOf" srcId="{378FBA62-1EA4-724D-98EA-048198A54B68}" destId="{2E21F848-2902-0047-8037-F382816AFB95}" srcOrd="0" destOrd="0" presId="urn:microsoft.com/office/officeart/2008/layout/LinedList"/>
    <dgm:cxn modelId="{5B91EEC9-F195-C941-BDA3-F3D8BB5B24BF}" type="presParOf" srcId="{378FBA62-1EA4-724D-98EA-048198A54B68}" destId="{3E0A9F03-0428-264A-B320-3D7755B19C4F}" srcOrd="1" destOrd="0" presId="urn:microsoft.com/office/officeart/2008/layout/LinedList"/>
    <dgm:cxn modelId="{1C716068-CAD8-D446-B821-C215DAA838B7}" type="presParOf" srcId="{4FC00243-F0D0-1B4E-A03C-05E08BAB3A0A}" destId="{FE881F16-DE82-6848-AF3B-AEA52124CFFB}" srcOrd="4" destOrd="0" presId="urn:microsoft.com/office/officeart/2008/layout/LinedList"/>
    <dgm:cxn modelId="{334F7A4B-C636-B148-B573-A6BEFFC07FB3}" type="presParOf" srcId="{4FC00243-F0D0-1B4E-A03C-05E08BAB3A0A}" destId="{12AD4C35-6E7C-D54E-BEAD-4A99152274B9}" srcOrd="5" destOrd="0" presId="urn:microsoft.com/office/officeart/2008/layout/LinedList"/>
    <dgm:cxn modelId="{7588414A-226A-7041-9E8F-3F3034983A05}" type="presParOf" srcId="{12AD4C35-6E7C-D54E-BEAD-4A99152274B9}" destId="{E795D1AB-24EA-AD43-9F00-26BAD396626C}" srcOrd="0" destOrd="0" presId="urn:microsoft.com/office/officeart/2008/layout/LinedList"/>
    <dgm:cxn modelId="{18233465-C096-1A46-8018-8628B9B1AB47}" type="presParOf" srcId="{12AD4C35-6E7C-D54E-BEAD-4A99152274B9}" destId="{5218FC9E-91F7-6145-910C-ADA7D47674EC}" srcOrd="1" destOrd="0" presId="urn:microsoft.com/office/officeart/2008/layout/LinedList"/>
    <dgm:cxn modelId="{658DD7C3-9917-DF4A-A5BB-D9431DA88D8F}" type="presParOf" srcId="{4FC00243-F0D0-1B4E-A03C-05E08BAB3A0A}" destId="{AAE1FDE8-0400-9E40-AF04-D3421EE6DA33}" srcOrd="6" destOrd="0" presId="urn:microsoft.com/office/officeart/2008/layout/LinedList"/>
    <dgm:cxn modelId="{EFACF5D6-95E6-9B4C-9E18-6FA5524020A8}" type="presParOf" srcId="{4FC00243-F0D0-1B4E-A03C-05E08BAB3A0A}" destId="{EA6BF2F8-BE0A-4547-B904-47EA143F0767}" srcOrd="7" destOrd="0" presId="urn:microsoft.com/office/officeart/2008/layout/LinedList"/>
    <dgm:cxn modelId="{4A636E5D-1CBA-6F44-BE03-2C3FB0A06EF0}" type="presParOf" srcId="{EA6BF2F8-BE0A-4547-B904-47EA143F0767}" destId="{74064F33-2984-9444-A6D9-E1753F4C4E06}" srcOrd="0" destOrd="0" presId="urn:microsoft.com/office/officeart/2008/layout/LinedList"/>
    <dgm:cxn modelId="{5CC4B437-0917-7947-9588-B83EE9296B28}" type="presParOf" srcId="{EA6BF2F8-BE0A-4547-B904-47EA143F0767}" destId="{CF07408C-2FCD-314B-B9B8-ACEEC7E53D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3EFB25-44B0-4189-A308-AE91637B692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6726D2D-485D-429C-8E84-39D66E9F0003}">
      <dgm:prSet custT="1"/>
      <dgm:spPr/>
      <dgm:t>
        <a:bodyPr/>
        <a:lstStyle/>
        <a:p>
          <a:r>
            <a:rPr lang="en-US" sz="3600" b="0" dirty="0">
              <a:latin typeface="Hoefler Text" panose="02030602050506020203" pitchFamily="18" charset="77"/>
            </a:rPr>
            <a:t>WHY IS AI IMPORTANT IN DIGITAL ARCHIVING?</a:t>
          </a:r>
        </a:p>
      </dgm:t>
    </dgm:pt>
    <dgm:pt modelId="{73634B14-FA1C-4A98-9359-6F68C7DBD9BE}" type="parTrans" cxnId="{A98E1467-D67F-4636-BB24-DA7A83B4BB07}">
      <dgm:prSet/>
      <dgm:spPr/>
      <dgm:t>
        <a:bodyPr/>
        <a:lstStyle/>
        <a:p>
          <a:endParaRPr lang="en-US"/>
        </a:p>
      </dgm:t>
    </dgm:pt>
    <dgm:pt modelId="{0C76645E-D647-4BE3-A3FE-FAEA7DE9BF37}" type="sibTrans" cxnId="{A98E1467-D67F-4636-BB24-DA7A83B4BB07}">
      <dgm:prSet/>
      <dgm:spPr/>
      <dgm:t>
        <a:bodyPr/>
        <a:lstStyle/>
        <a:p>
          <a:endParaRPr lang="en-US"/>
        </a:p>
      </dgm:t>
    </dgm:pt>
    <dgm:pt modelId="{74DDAD50-DEFC-4034-839A-5A8312BEE3C0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AI helps manage large amounts of data</a:t>
          </a:r>
          <a:endParaRPr lang="en-US" sz="2800" b="0" dirty="0">
            <a:latin typeface="Hoefler Text" panose="02030602050506020203" pitchFamily="18" charset="77"/>
          </a:endParaRPr>
        </a:p>
      </dgm:t>
    </dgm:pt>
    <dgm:pt modelId="{9BEA329C-A2F3-4C3D-827E-184DA3A95F5C}" type="parTrans" cxnId="{E6A64CF5-E196-4B67-9F59-01DA44675318}">
      <dgm:prSet/>
      <dgm:spPr/>
      <dgm:t>
        <a:bodyPr/>
        <a:lstStyle/>
        <a:p>
          <a:endParaRPr lang="en-US"/>
        </a:p>
      </dgm:t>
    </dgm:pt>
    <dgm:pt modelId="{95C5EE11-5C83-43C0-9B88-840A25FE49E7}" type="sibTrans" cxnId="{E6A64CF5-E196-4B67-9F59-01DA44675318}">
      <dgm:prSet/>
      <dgm:spPr/>
      <dgm:t>
        <a:bodyPr/>
        <a:lstStyle/>
        <a:p>
          <a:endParaRPr lang="en-US"/>
        </a:p>
      </dgm:t>
    </dgm:pt>
    <dgm:pt modelId="{8366F9C3-05FC-4594-9139-892D7184E051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Automates tasks like tagging, categorizing, and description</a:t>
          </a:r>
          <a:endParaRPr lang="en-US" sz="2800" b="0" dirty="0">
            <a:latin typeface="Hoefler Text" panose="02030602050506020203" pitchFamily="18" charset="77"/>
          </a:endParaRPr>
        </a:p>
      </dgm:t>
    </dgm:pt>
    <dgm:pt modelId="{F80B8874-1237-4FB9-846A-8E69EF73A47E}" type="parTrans" cxnId="{3C42D1F7-4B29-487E-BBC4-30FD784279CD}">
      <dgm:prSet/>
      <dgm:spPr/>
      <dgm:t>
        <a:bodyPr/>
        <a:lstStyle/>
        <a:p>
          <a:endParaRPr lang="en-US"/>
        </a:p>
      </dgm:t>
    </dgm:pt>
    <dgm:pt modelId="{7BC020AD-34D0-4682-902E-5C356F4528E2}" type="sibTrans" cxnId="{3C42D1F7-4B29-487E-BBC4-30FD784279CD}">
      <dgm:prSet/>
      <dgm:spPr/>
      <dgm:t>
        <a:bodyPr/>
        <a:lstStyle/>
        <a:p>
          <a:endParaRPr lang="en-US"/>
        </a:p>
      </dgm:t>
    </dgm:pt>
    <dgm:pt modelId="{6AA6B9AF-C891-4182-BF5B-1C45285D3404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Increases efficiency and accessibility</a:t>
          </a:r>
          <a:endParaRPr lang="en-US" sz="2800" b="0" dirty="0">
            <a:latin typeface="Hoefler Text" panose="02030602050506020203" pitchFamily="18" charset="77"/>
          </a:endParaRPr>
        </a:p>
      </dgm:t>
    </dgm:pt>
    <dgm:pt modelId="{6B2F7A43-5C2A-480E-8CFB-3BE35F00DC17}" type="parTrans" cxnId="{311BF723-1E86-4D2E-8053-717F455A8614}">
      <dgm:prSet/>
      <dgm:spPr/>
      <dgm:t>
        <a:bodyPr/>
        <a:lstStyle/>
        <a:p>
          <a:endParaRPr lang="en-US"/>
        </a:p>
      </dgm:t>
    </dgm:pt>
    <dgm:pt modelId="{A2DAF61B-19D2-4186-9F00-B6332E56F392}" type="sibTrans" cxnId="{311BF723-1E86-4D2E-8053-717F455A8614}">
      <dgm:prSet/>
      <dgm:spPr/>
      <dgm:t>
        <a:bodyPr/>
        <a:lstStyle/>
        <a:p>
          <a:endParaRPr lang="en-US"/>
        </a:p>
      </dgm:t>
    </dgm:pt>
    <dgm:pt modelId="{244A4140-BC01-F246-B2EC-97514E8E0D72}" type="pres">
      <dgm:prSet presAssocID="{A83EFB25-44B0-4189-A308-AE91637B6926}" presName="vert0" presStyleCnt="0">
        <dgm:presLayoutVars>
          <dgm:dir/>
          <dgm:animOne val="branch"/>
          <dgm:animLvl val="lvl"/>
        </dgm:presLayoutVars>
      </dgm:prSet>
      <dgm:spPr/>
    </dgm:pt>
    <dgm:pt modelId="{0BE392ED-228A-244D-819C-D8865A7C9386}" type="pres">
      <dgm:prSet presAssocID="{46726D2D-485D-429C-8E84-39D66E9F0003}" presName="thickLine" presStyleLbl="alignNode1" presStyleIdx="0" presStyleCnt="4"/>
      <dgm:spPr/>
    </dgm:pt>
    <dgm:pt modelId="{CAAB5ABA-D98D-384B-83B6-69FEAC090905}" type="pres">
      <dgm:prSet presAssocID="{46726D2D-485D-429C-8E84-39D66E9F0003}" presName="horz1" presStyleCnt="0"/>
      <dgm:spPr/>
    </dgm:pt>
    <dgm:pt modelId="{9E96903F-1D59-FB45-AAB5-75FBAB672D0D}" type="pres">
      <dgm:prSet presAssocID="{46726D2D-485D-429C-8E84-39D66E9F0003}" presName="tx1" presStyleLbl="revTx" presStyleIdx="0" presStyleCnt="4"/>
      <dgm:spPr/>
    </dgm:pt>
    <dgm:pt modelId="{DCE6142C-83EE-C74F-91B0-83F6E23FE0DF}" type="pres">
      <dgm:prSet presAssocID="{46726D2D-485D-429C-8E84-39D66E9F0003}" presName="vert1" presStyleCnt="0"/>
      <dgm:spPr/>
    </dgm:pt>
    <dgm:pt modelId="{F9237599-65DE-994F-900E-610C78B5D566}" type="pres">
      <dgm:prSet presAssocID="{74DDAD50-DEFC-4034-839A-5A8312BEE3C0}" presName="thickLine" presStyleLbl="alignNode1" presStyleIdx="1" presStyleCnt="4"/>
      <dgm:spPr/>
    </dgm:pt>
    <dgm:pt modelId="{FD2F0880-8F06-6B48-A8E9-020765F19B1C}" type="pres">
      <dgm:prSet presAssocID="{74DDAD50-DEFC-4034-839A-5A8312BEE3C0}" presName="horz1" presStyleCnt="0"/>
      <dgm:spPr/>
    </dgm:pt>
    <dgm:pt modelId="{82B0BFD1-36B9-8D4B-B887-4B3F9BFDA6E3}" type="pres">
      <dgm:prSet presAssocID="{74DDAD50-DEFC-4034-839A-5A8312BEE3C0}" presName="tx1" presStyleLbl="revTx" presStyleIdx="1" presStyleCnt="4"/>
      <dgm:spPr/>
    </dgm:pt>
    <dgm:pt modelId="{12C9AD9E-B98C-F641-B433-60071964799D}" type="pres">
      <dgm:prSet presAssocID="{74DDAD50-DEFC-4034-839A-5A8312BEE3C0}" presName="vert1" presStyleCnt="0"/>
      <dgm:spPr/>
    </dgm:pt>
    <dgm:pt modelId="{16CFBE4B-4A4B-5546-8769-BA602847E8B9}" type="pres">
      <dgm:prSet presAssocID="{8366F9C3-05FC-4594-9139-892D7184E051}" presName="thickLine" presStyleLbl="alignNode1" presStyleIdx="2" presStyleCnt="4"/>
      <dgm:spPr/>
    </dgm:pt>
    <dgm:pt modelId="{C3D2B734-5F73-5840-9A0E-5433D07BA97D}" type="pres">
      <dgm:prSet presAssocID="{8366F9C3-05FC-4594-9139-892D7184E051}" presName="horz1" presStyleCnt="0"/>
      <dgm:spPr/>
    </dgm:pt>
    <dgm:pt modelId="{3C8FE0E6-2A87-774E-A35C-C8B9AE5033A9}" type="pres">
      <dgm:prSet presAssocID="{8366F9C3-05FC-4594-9139-892D7184E051}" presName="tx1" presStyleLbl="revTx" presStyleIdx="2" presStyleCnt="4"/>
      <dgm:spPr/>
    </dgm:pt>
    <dgm:pt modelId="{EC427422-C0EF-1842-B40D-40022FC05A8B}" type="pres">
      <dgm:prSet presAssocID="{8366F9C3-05FC-4594-9139-892D7184E051}" presName="vert1" presStyleCnt="0"/>
      <dgm:spPr/>
    </dgm:pt>
    <dgm:pt modelId="{C7D86111-D73C-2740-8580-BAE2422859B6}" type="pres">
      <dgm:prSet presAssocID="{6AA6B9AF-C891-4182-BF5B-1C45285D3404}" presName="thickLine" presStyleLbl="alignNode1" presStyleIdx="3" presStyleCnt="4"/>
      <dgm:spPr/>
    </dgm:pt>
    <dgm:pt modelId="{2A88388F-B6C3-284D-AE22-066BF8318F0A}" type="pres">
      <dgm:prSet presAssocID="{6AA6B9AF-C891-4182-BF5B-1C45285D3404}" presName="horz1" presStyleCnt="0"/>
      <dgm:spPr/>
    </dgm:pt>
    <dgm:pt modelId="{7A8CA98D-40E4-0340-9E06-752AFE26D66E}" type="pres">
      <dgm:prSet presAssocID="{6AA6B9AF-C891-4182-BF5B-1C45285D3404}" presName="tx1" presStyleLbl="revTx" presStyleIdx="3" presStyleCnt="4"/>
      <dgm:spPr/>
    </dgm:pt>
    <dgm:pt modelId="{37AE950C-13B7-A149-A72C-EEB6392B4908}" type="pres">
      <dgm:prSet presAssocID="{6AA6B9AF-C891-4182-BF5B-1C45285D3404}" presName="vert1" presStyleCnt="0"/>
      <dgm:spPr/>
    </dgm:pt>
  </dgm:ptLst>
  <dgm:cxnLst>
    <dgm:cxn modelId="{311BF723-1E86-4D2E-8053-717F455A8614}" srcId="{A83EFB25-44B0-4189-A308-AE91637B6926}" destId="{6AA6B9AF-C891-4182-BF5B-1C45285D3404}" srcOrd="3" destOrd="0" parTransId="{6B2F7A43-5C2A-480E-8CFB-3BE35F00DC17}" sibTransId="{A2DAF61B-19D2-4186-9F00-B6332E56F392}"/>
    <dgm:cxn modelId="{6EEB6338-08C7-DA42-B183-0894C52A6D80}" type="presOf" srcId="{46726D2D-485D-429C-8E84-39D66E9F0003}" destId="{9E96903F-1D59-FB45-AAB5-75FBAB672D0D}" srcOrd="0" destOrd="0" presId="urn:microsoft.com/office/officeart/2008/layout/LinedList"/>
    <dgm:cxn modelId="{3C2CF544-5579-2F41-B9BF-360BB3FD38AF}" type="presOf" srcId="{74DDAD50-DEFC-4034-839A-5A8312BEE3C0}" destId="{82B0BFD1-36B9-8D4B-B887-4B3F9BFDA6E3}" srcOrd="0" destOrd="0" presId="urn:microsoft.com/office/officeart/2008/layout/LinedList"/>
    <dgm:cxn modelId="{4E37AE45-EB29-0A48-BBDA-4A64BB77B9A5}" type="presOf" srcId="{6AA6B9AF-C891-4182-BF5B-1C45285D3404}" destId="{7A8CA98D-40E4-0340-9E06-752AFE26D66E}" srcOrd="0" destOrd="0" presId="urn:microsoft.com/office/officeart/2008/layout/LinedList"/>
    <dgm:cxn modelId="{A98E1467-D67F-4636-BB24-DA7A83B4BB07}" srcId="{A83EFB25-44B0-4189-A308-AE91637B6926}" destId="{46726D2D-485D-429C-8E84-39D66E9F0003}" srcOrd="0" destOrd="0" parTransId="{73634B14-FA1C-4A98-9359-6F68C7DBD9BE}" sibTransId="{0C76645E-D647-4BE3-A3FE-FAEA7DE9BF37}"/>
    <dgm:cxn modelId="{D6B8AECF-EDE4-284D-B4D3-84253F96EA26}" type="presOf" srcId="{A83EFB25-44B0-4189-A308-AE91637B6926}" destId="{244A4140-BC01-F246-B2EC-97514E8E0D72}" srcOrd="0" destOrd="0" presId="urn:microsoft.com/office/officeart/2008/layout/LinedList"/>
    <dgm:cxn modelId="{FCF0D1E9-7236-6B41-B9D3-AF7F02DC256E}" type="presOf" srcId="{8366F9C3-05FC-4594-9139-892D7184E051}" destId="{3C8FE0E6-2A87-774E-A35C-C8B9AE5033A9}" srcOrd="0" destOrd="0" presId="urn:microsoft.com/office/officeart/2008/layout/LinedList"/>
    <dgm:cxn modelId="{E6A64CF5-E196-4B67-9F59-01DA44675318}" srcId="{A83EFB25-44B0-4189-A308-AE91637B6926}" destId="{74DDAD50-DEFC-4034-839A-5A8312BEE3C0}" srcOrd="1" destOrd="0" parTransId="{9BEA329C-A2F3-4C3D-827E-184DA3A95F5C}" sibTransId="{95C5EE11-5C83-43C0-9B88-840A25FE49E7}"/>
    <dgm:cxn modelId="{3C42D1F7-4B29-487E-BBC4-30FD784279CD}" srcId="{A83EFB25-44B0-4189-A308-AE91637B6926}" destId="{8366F9C3-05FC-4594-9139-892D7184E051}" srcOrd="2" destOrd="0" parTransId="{F80B8874-1237-4FB9-846A-8E69EF73A47E}" sibTransId="{7BC020AD-34D0-4682-902E-5C356F4528E2}"/>
    <dgm:cxn modelId="{2D983EF3-1FE7-7044-B8D8-2DA23EEC5F18}" type="presParOf" srcId="{244A4140-BC01-F246-B2EC-97514E8E0D72}" destId="{0BE392ED-228A-244D-819C-D8865A7C9386}" srcOrd="0" destOrd="0" presId="urn:microsoft.com/office/officeart/2008/layout/LinedList"/>
    <dgm:cxn modelId="{60FC3F0E-D66B-BD47-B8A6-74D3F918A986}" type="presParOf" srcId="{244A4140-BC01-F246-B2EC-97514E8E0D72}" destId="{CAAB5ABA-D98D-384B-83B6-69FEAC090905}" srcOrd="1" destOrd="0" presId="urn:microsoft.com/office/officeart/2008/layout/LinedList"/>
    <dgm:cxn modelId="{50EBA3AE-6B22-9246-AB92-6E589A6B76E1}" type="presParOf" srcId="{CAAB5ABA-D98D-384B-83B6-69FEAC090905}" destId="{9E96903F-1D59-FB45-AAB5-75FBAB672D0D}" srcOrd="0" destOrd="0" presId="urn:microsoft.com/office/officeart/2008/layout/LinedList"/>
    <dgm:cxn modelId="{DBFA7FEF-C4C2-124C-8859-E55661B32FC3}" type="presParOf" srcId="{CAAB5ABA-D98D-384B-83B6-69FEAC090905}" destId="{DCE6142C-83EE-C74F-91B0-83F6E23FE0DF}" srcOrd="1" destOrd="0" presId="urn:microsoft.com/office/officeart/2008/layout/LinedList"/>
    <dgm:cxn modelId="{2E505128-FFE0-1446-B298-31ADC7B69A66}" type="presParOf" srcId="{244A4140-BC01-F246-B2EC-97514E8E0D72}" destId="{F9237599-65DE-994F-900E-610C78B5D566}" srcOrd="2" destOrd="0" presId="urn:microsoft.com/office/officeart/2008/layout/LinedList"/>
    <dgm:cxn modelId="{FF3DADD5-C9FB-6A43-9F6A-5D01602F8E72}" type="presParOf" srcId="{244A4140-BC01-F246-B2EC-97514E8E0D72}" destId="{FD2F0880-8F06-6B48-A8E9-020765F19B1C}" srcOrd="3" destOrd="0" presId="urn:microsoft.com/office/officeart/2008/layout/LinedList"/>
    <dgm:cxn modelId="{16499A40-7580-4C4E-8CDC-CDDC0FB54F31}" type="presParOf" srcId="{FD2F0880-8F06-6B48-A8E9-020765F19B1C}" destId="{82B0BFD1-36B9-8D4B-B887-4B3F9BFDA6E3}" srcOrd="0" destOrd="0" presId="urn:microsoft.com/office/officeart/2008/layout/LinedList"/>
    <dgm:cxn modelId="{8FACE71B-D28B-0749-9DE3-E1DA2AAA6363}" type="presParOf" srcId="{FD2F0880-8F06-6B48-A8E9-020765F19B1C}" destId="{12C9AD9E-B98C-F641-B433-60071964799D}" srcOrd="1" destOrd="0" presId="urn:microsoft.com/office/officeart/2008/layout/LinedList"/>
    <dgm:cxn modelId="{2DB50A8F-C46E-F847-98B8-FDE8CC5ACDA5}" type="presParOf" srcId="{244A4140-BC01-F246-B2EC-97514E8E0D72}" destId="{16CFBE4B-4A4B-5546-8769-BA602847E8B9}" srcOrd="4" destOrd="0" presId="urn:microsoft.com/office/officeart/2008/layout/LinedList"/>
    <dgm:cxn modelId="{F5C0A540-7C28-CD40-AACD-A0353F9DC5CE}" type="presParOf" srcId="{244A4140-BC01-F246-B2EC-97514E8E0D72}" destId="{C3D2B734-5F73-5840-9A0E-5433D07BA97D}" srcOrd="5" destOrd="0" presId="urn:microsoft.com/office/officeart/2008/layout/LinedList"/>
    <dgm:cxn modelId="{0F4B177F-46A2-3B4E-A60B-10F06D3B5821}" type="presParOf" srcId="{C3D2B734-5F73-5840-9A0E-5433D07BA97D}" destId="{3C8FE0E6-2A87-774E-A35C-C8B9AE5033A9}" srcOrd="0" destOrd="0" presId="urn:microsoft.com/office/officeart/2008/layout/LinedList"/>
    <dgm:cxn modelId="{FFEA9CB6-3866-9549-B2DC-D92CAB0A923F}" type="presParOf" srcId="{C3D2B734-5F73-5840-9A0E-5433D07BA97D}" destId="{EC427422-C0EF-1842-B40D-40022FC05A8B}" srcOrd="1" destOrd="0" presId="urn:microsoft.com/office/officeart/2008/layout/LinedList"/>
    <dgm:cxn modelId="{787B10E5-3872-E243-B281-295EE034AF11}" type="presParOf" srcId="{244A4140-BC01-F246-B2EC-97514E8E0D72}" destId="{C7D86111-D73C-2740-8580-BAE2422859B6}" srcOrd="6" destOrd="0" presId="urn:microsoft.com/office/officeart/2008/layout/LinedList"/>
    <dgm:cxn modelId="{D5E4E002-C37E-624E-8CF3-FD3F3483273D}" type="presParOf" srcId="{244A4140-BC01-F246-B2EC-97514E8E0D72}" destId="{2A88388F-B6C3-284D-AE22-066BF8318F0A}" srcOrd="7" destOrd="0" presId="urn:microsoft.com/office/officeart/2008/layout/LinedList"/>
    <dgm:cxn modelId="{E3718AFB-0667-A64A-8C40-D7CA9454A787}" type="presParOf" srcId="{2A88388F-B6C3-284D-AE22-066BF8318F0A}" destId="{7A8CA98D-40E4-0340-9E06-752AFE26D66E}" srcOrd="0" destOrd="0" presId="urn:microsoft.com/office/officeart/2008/layout/LinedList"/>
    <dgm:cxn modelId="{E4599BDA-37A7-AD48-9F52-C4C904C97D82}" type="presParOf" srcId="{2A88388F-B6C3-284D-AE22-066BF8318F0A}" destId="{37AE950C-13B7-A149-A72C-EEB6392B49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E0CE38-C126-4EA1-B34C-BC9773006C8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6DC97-BCF0-4709-A577-C8D725322579}">
      <dgm:prSet custT="1"/>
      <dgm:spPr/>
      <dgm:t>
        <a:bodyPr/>
        <a:lstStyle/>
        <a:p>
          <a:r>
            <a:rPr lang="en-US" sz="3600" b="0" i="0" dirty="0">
              <a:latin typeface="Hoefler Text" panose="02030602050506020203" pitchFamily="18" charset="77"/>
            </a:rPr>
            <a:t>HOW DOES AI HELP?</a:t>
          </a:r>
          <a:endParaRPr lang="en-US" sz="3600" dirty="0">
            <a:latin typeface="Hoefler Text" panose="02030602050506020203" pitchFamily="18" charset="77"/>
          </a:endParaRPr>
        </a:p>
      </dgm:t>
    </dgm:pt>
    <dgm:pt modelId="{57E3BA58-FC40-4FC0-AF95-0867E74EA070}" type="parTrans" cxnId="{7FF092F6-08D3-4281-9128-E1562CECFC2A}">
      <dgm:prSet/>
      <dgm:spPr/>
      <dgm:t>
        <a:bodyPr/>
        <a:lstStyle/>
        <a:p>
          <a:endParaRPr lang="en-US"/>
        </a:p>
      </dgm:t>
    </dgm:pt>
    <dgm:pt modelId="{511C5452-E904-45DB-81F8-9DAD8CC747D5}" type="sibTrans" cxnId="{7FF092F6-08D3-4281-9128-E1562CECFC2A}">
      <dgm:prSet/>
      <dgm:spPr/>
      <dgm:t>
        <a:bodyPr/>
        <a:lstStyle/>
        <a:p>
          <a:endParaRPr lang="en-US"/>
        </a:p>
      </dgm:t>
    </dgm:pt>
    <dgm:pt modelId="{1C817F1C-8992-4ECE-9D9A-E8250DE72C9C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Natural Language Processing (NLP)</a:t>
          </a:r>
          <a:endParaRPr lang="en-US" sz="2800" dirty="0">
            <a:latin typeface="Hoefler Text" panose="02030602050506020203" pitchFamily="18" charset="77"/>
          </a:endParaRPr>
        </a:p>
      </dgm:t>
    </dgm:pt>
    <dgm:pt modelId="{692B7627-C604-4A20-9EFA-0886E8804DC2}" type="parTrans" cxnId="{A0CBF8CE-67A8-4F61-9965-4DD40AF6C6E8}">
      <dgm:prSet/>
      <dgm:spPr/>
      <dgm:t>
        <a:bodyPr/>
        <a:lstStyle/>
        <a:p>
          <a:endParaRPr lang="en-US"/>
        </a:p>
      </dgm:t>
    </dgm:pt>
    <dgm:pt modelId="{4EEB9EB1-C856-4588-B25C-50F3E426DBB3}" type="sibTrans" cxnId="{A0CBF8CE-67A8-4F61-9965-4DD40AF6C6E8}">
      <dgm:prSet/>
      <dgm:spPr/>
      <dgm:t>
        <a:bodyPr/>
        <a:lstStyle/>
        <a:p>
          <a:endParaRPr lang="en-US"/>
        </a:p>
      </dgm:t>
    </dgm:pt>
    <dgm:pt modelId="{ECDB0EAE-D71E-4830-8F05-17B5CC87F70C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Optical Character Recognition (OCR)</a:t>
          </a:r>
          <a:endParaRPr lang="en-US" sz="2800" dirty="0">
            <a:latin typeface="Hoefler Text" panose="02030602050506020203" pitchFamily="18" charset="77"/>
          </a:endParaRPr>
        </a:p>
      </dgm:t>
    </dgm:pt>
    <dgm:pt modelId="{407F8D49-A50F-438C-BB1B-DD27B67DF11D}" type="parTrans" cxnId="{F030000F-E843-48C3-B722-E084CC0791E9}">
      <dgm:prSet/>
      <dgm:spPr/>
      <dgm:t>
        <a:bodyPr/>
        <a:lstStyle/>
        <a:p>
          <a:endParaRPr lang="en-US"/>
        </a:p>
      </dgm:t>
    </dgm:pt>
    <dgm:pt modelId="{97DEE08A-E195-4CFB-BA10-0BB83C313B33}" type="sibTrans" cxnId="{F030000F-E843-48C3-B722-E084CC0791E9}">
      <dgm:prSet/>
      <dgm:spPr/>
      <dgm:t>
        <a:bodyPr/>
        <a:lstStyle/>
        <a:p>
          <a:endParaRPr lang="en-US"/>
        </a:p>
      </dgm:t>
    </dgm:pt>
    <dgm:pt modelId="{461566F7-8153-4C23-815A-7915163EDD7F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Computer Vision</a:t>
          </a:r>
          <a:endParaRPr lang="en-US" sz="2800" dirty="0">
            <a:latin typeface="Hoefler Text" panose="02030602050506020203" pitchFamily="18" charset="77"/>
          </a:endParaRPr>
        </a:p>
      </dgm:t>
    </dgm:pt>
    <dgm:pt modelId="{2D640E0C-C889-4198-BFF7-2B80984F15FB}" type="parTrans" cxnId="{3EBB4CFC-595C-4DE9-A5AA-D6BE0D0570EB}">
      <dgm:prSet/>
      <dgm:spPr/>
      <dgm:t>
        <a:bodyPr/>
        <a:lstStyle/>
        <a:p>
          <a:endParaRPr lang="en-US"/>
        </a:p>
      </dgm:t>
    </dgm:pt>
    <dgm:pt modelId="{B30094A2-543D-40BA-8B7B-2A73264A5F58}" type="sibTrans" cxnId="{3EBB4CFC-595C-4DE9-A5AA-D6BE0D0570EB}">
      <dgm:prSet/>
      <dgm:spPr/>
      <dgm:t>
        <a:bodyPr/>
        <a:lstStyle/>
        <a:p>
          <a:endParaRPr lang="en-US"/>
        </a:p>
      </dgm:t>
    </dgm:pt>
    <dgm:pt modelId="{58D8007A-58F8-49E2-AD15-4E126C82C0FA}">
      <dgm:prSet custT="1"/>
      <dgm:spPr/>
      <dgm:t>
        <a:bodyPr/>
        <a:lstStyle/>
        <a:p>
          <a:r>
            <a:rPr lang="en-US" sz="2800" b="0" i="0" dirty="0">
              <a:latin typeface="Hoefler Text" panose="02030602050506020203" pitchFamily="18" charset="77"/>
            </a:rPr>
            <a:t>Large Language Models (LLMs</a:t>
          </a:r>
          <a:r>
            <a:rPr lang="en-US" sz="3300" b="0" i="0" dirty="0"/>
            <a:t>)</a:t>
          </a:r>
          <a:endParaRPr lang="en-US" sz="3300" dirty="0"/>
        </a:p>
      </dgm:t>
    </dgm:pt>
    <dgm:pt modelId="{0F9D0933-68F6-4372-B6BF-C3C404821326}" type="parTrans" cxnId="{F18B56BA-ABD7-415A-A219-DFD7A753BBC8}">
      <dgm:prSet/>
      <dgm:spPr/>
      <dgm:t>
        <a:bodyPr/>
        <a:lstStyle/>
        <a:p>
          <a:endParaRPr lang="en-US"/>
        </a:p>
      </dgm:t>
    </dgm:pt>
    <dgm:pt modelId="{08613931-5A05-4154-B308-D964CF4300E8}" type="sibTrans" cxnId="{F18B56BA-ABD7-415A-A219-DFD7A753BBC8}">
      <dgm:prSet/>
      <dgm:spPr/>
      <dgm:t>
        <a:bodyPr/>
        <a:lstStyle/>
        <a:p>
          <a:endParaRPr lang="en-US"/>
        </a:p>
      </dgm:t>
    </dgm:pt>
    <dgm:pt modelId="{5279D660-325E-F149-9B52-E57B40FB2C2B}" type="pres">
      <dgm:prSet presAssocID="{20E0CE38-C126-4EA1-B34C-BC9773006C82}" presName="vert0" presStyleCnt="0">
        <dgm:presLayoutVars>
          <dgm:dir/>
          <dgm:animOne val="branch"/>
          <dgm:animLvl val="lvl"/>
        </dgm:presLayoutVars>
      </dgm:prSet>
      <dgm:spPr/>
    </dgm:pt>
    <dgm:pt modelId="{AF377BB4-6798-4D4A-B7F5-F1DF6BA74F59}" type="pres">
      <dgm:prSet presAssocID="{91D6DC97-BCF0-4709-A577-C8D725322579}" presName="thickLine" presStyleLbl="alignNode1" presStyleIdx="0" presStyleCnt="5"/>
      <dgm:spPr/>
    </dgm:pt>
    <dgm:pt modelId="{94B4CC07-2C35-A142-A0F1-3205D33C7817}" type="pres">
      <dgm:prSet presAssocID="{91D6DC97-BCF0-4709-A577-C8D725322579}" presName="horz1" presStyleCnt="0"/>
      <dgm:spPr/>
    </dgm:pt>
    <dgm:pt modelId="{7B0B54D8-049D-C74D-8033-2E5D12F9BED0}" type="pres">
      <dgm:prSet presAssocID="{91D6DC97-BCF0-4709-A577-C8D725322579}" presName="tx1" presStyleLbl="revTx" presStyleIdx="0" presStyleCnt="5"/>
      <dgm:spPr/>
    </dgm:pt>
    <dgm:pt modelId="{BABB4FF3-F190-314C-8276-8A45E60BB7C1}" type="pres">
      <dgm:prSet presAssocID="{91D6DC97-BCF0-4709-A577-C8D725322579}" presName="vert1" presStyleCnt="0"/>
      <dgm:spPr/>
    </dgm:pt>
    <dgm:pt modelId="{4D1C661C-D146-D743-A9F9-D3919CBF8D5F}" type="pres">
      <dgm:prSet presAssocID="{1C817F1C-8992-4ECE-9D9A-E8250DE72C9C}" presName="thickLine" presStyleLbl="alignNode1" presStyleIdx="1" presStyleCnt="5"/>
      <dgm:spPr/>
    </dgm:pt>
    <dgm:pt modelId="{77BFBE94-4653-0042-B3DF-06E2F7B53F3F}" type="pres">
      <dgm:prSet presAssocID="{1C817F1C-8992-4ECE-9D9A-E8250DE72C9C}" presName="horz1" presStyleCnt="0"/>
      <dgm:spPr/>
    </dgm:pt>
    <dgm:pt modelId="{679D939D-FCD0-C845-A4C3-E0AAD937069B}" type="pres">
      <dgm:prSet presAssocID="{1C817F1C-8992-4ECE-9D9A-E8250DE72C9C}" presName="tx1" presStyleLbl="revTx" presStyleIdx="1" presStyleCnt="5"/>
      <dgm:spPr/>
    </dgm:pt>
    <dgm:pt modelId="{9E471755-E347-A74F-9DD2-692A85868FF8}" type="pres">
      <dgm:prSet presAssocID="{1C817F1C-8992-4ECE-9D9A-E8250DE72C9C}" presName="vert1" presStyleCnt="0"/>
      <dgm:spPr/>
    </dgm:pt>
    <dgm:pt modelId="{D18527DB-4400-FC48-BCA2-3FC5BC231CE9}" type="pres">
      <dgm:prSet presAssocID="{ECDB0EAE-D71E-4830-8F05-17B5CC87F70C}" presName="thickLine" presStyleLbl="alignNode1" presStyleIdx="2" presStyleCnt="5"/>
      <dgm:spPr/>
    </dgm:pt>
    <dgm:pt modelId="{8F457939-58CF-CD48-AC26-0FB1B992954C}" type="pres">
      <dgm:prSet presAssocID="{ECDB0EAE-D71E-4830-8F05-17B5CC87F70C}" presName="horz1" presStyleCnt="0"/>
      <dgm:spPr/>
    </dgm:pt>
    <dgm:pt modelId="{E114F322-142C-904A-B3F3-B1AAD2FCEF33}" type="pres">
      <dgm:prSet presAssocID="{ECDB0EAE-D71E-4830-8F05-17B5CC87F70C}" presName="tx1" presStyleLbl="revTx" presStyleIdx="2" presStyleCnt="5"/>
      <dgm:spPr/>
    </dgm:pt>
    <dgm:pt modelId="{E9490170-D6A6-2342-AF04-C23D5C75F799}" type="pres">
      <dgm:prSet presAssocID="{ECDB0EAE-D71E-4830-8F05-17B5CC87F70C}" presName="vert1" presStyleCnt="0"/>
      <dgm:spPr/>
    </dgm:pt>
    <dgm:pt modelId="{D9FE544D-3E0F-0A43-888F-13EF69A07142}" type="pres">
      <dgm:prSet presAssocID="{461566F7-8153-4C23-815A-7915163EDD7F}" presName="thickLine" presStyleLbl="alignNode1" presStyleIdx="3" presStyleCnt="5"/>
      <dgm:spPr/>
    </dgm:pt>
    <dgm:pt modelId="{6240C383-562D-A34B-ABEE-B374C1A4B464}" type="pres">
      <dgm:prSet presAssocID="{461566F7-8153-4C23-815A-7915163EDD7F}" presName="horz1" presStyleCnt="0"/>
      <dgm:spPr/>
    </dgm:pt>
    <dgm:pt modelId="{B3072BBC-FFA2-6040-B826-C186F7858634}" type="pres">
      <dgm:prSet presAssocID="{461566F7-8153-4C23-815A-7915163EDD7F}" presName="tx1" presStyleLbl="revTx" presStyleIdx="3" presStyleCnt="5"/>
      <dgm:spPr/>
    </dgm:pt>
    <dgm:pt modelId="{99A3C840-6220-274F-B7EB-7E9EEF0C7023}" type="pres">
      <dgm:prSet presAssocID="{461566F7-8153-4C23-815A-7915163EDD7F}" presName="vert1" presStyleCnt="0"/>
      <dgm:spPr/>
    </dgm:pt>
    <dgm:pt modelId="{47EA0FE8-05CD-2C46-8D37-94BE1C8D5B93}" type="pres">
      <dgm:prSet presAssocID="{58D8007A-58F8-49E2-AD15-4E126C82C0FA}" presName="thickLine" presStyleLbl="alignNode1" presStyleIdx="4" presStyleCnt="5"/>
      <dgm:spPr/>
    </dgm:pt>
    <dgm:pt modelId="{B62FC922-622F-9E41-A1AE-0EC87AD605FD}" type="pres">
      <dgm:prSet presAssocID="{58D8007A-58F8-49E2-AD15-4E126C82C0FA}" presName="horz1" presStyleCnt="0"/>
      <dgm:spPr/>
    </dgm:pt>
    <dgm:pt modelId="{0654CFE4-1A60-8B41-AE3E-67B2DC3CCF47}" type="pres">
      <dgm:prSet presAssocID="{58D8007A-58F8-49E2-AD15-4E126C82C0FA}" presName="tx1" presStyleLbl="revTx" presStyleIdx="4" presStyleCnt="5"/>
      <dgm:spPr/>
    </dgm:pt>
    <dgm:pt modelId="{CD32029A-5322-A84A-B434-35E4EE1E90FA}" type="pres">
      <dgm:prSet presAssocID="{58D8007A-58F8-49E2-AD15-4E126C82C0FA}" presName="vert1" presStyleCnt="0"/>
      <dgm:spPr/>
    </dgm:pt>
  </dgm:ptLst>
  <dgm:cxnLst>
    <dgm:cxn modelId="{F030000F-E843-48C3-B722-E084CC0791E9}" srcId="{20E0CE38-C126-4EA1-B34C-BC9773006C82}" destId="{ECDB0EAE-D71E-4830-8F05-17B5CC87F70C}" srcOrd="2" destOrd="0" parTransId="{407F8D49-A50F-438C-BB1B-DD27B67DF11D}" sibTransId="{97DEE08A-E195-4CFB-BA10-0BB83C313B33}"/>
    <dgm:cxn modelId="{51CA4378-93D2-8648-90ED-D0EA7408F69F}" type="presOf" srcId="{20E0CE38-C126-4EA1-B34C-BC9773006C82}" destId="{5279D660-325E-F149-9B52-E57B40FB2C2B}" srcOrd="0" destOrd="0" presId="urn:microsoft.com/office/officeart/2008/layout/LinedList"/>
    <dgm:cxn modelId="{D077EFA2-2B33-0843-93B9-94294417C8B3}" type="presOf" srcId="{ECDB0EAE-D71E-4830-8F05-17B5CC87F70C}" destId="{E114F322-142C-904A-B3F3-B1AAD2FCEF33}" srcOrd="0" destOrd="0" presId="urn:microsoft.com/office/officeart/2008/layout/LinedList"/>
    <dgm:cxn modelId="{12AE8FA9-0FF9-B048-B943-B2A7F3016AF9}" type="presOf" srcId="{461566F7-8153-4C23-815A-7915163EDD7F}" destId="{B3072BBC-FFA2-6040-B826-C186F7858634}" srcOrd="0" destOrd="0" presId="urn:microsoft.com/office/officeart/2008/layout/LinedList"/>
    <dgm:cxn modelId="{F18B56BA-ABD7-415A-A219-DFD7A753BBC8}" srcId="{20E0CE38-C126-4EA1-B34C-BC9773006C82}" destId="{58D8007A-58F8-49E2-AD15-4E126C82C0FA}" srcOrd="4" destOrd="0" parTransId="{0F9D0933-68F6-4372-B6BF-C3C404821326}" sibTransId="{08613931-5A05-4154-B308-D964CF4300E8}"/>
    <dgm:cxn modelId="{4C6358CC-803F-EF4B-9131-9DD1645CC8C0}" type="presOf" srcId="{1C817F1C-8992-4ECE-9D9A-E8250DE72C9C}" destId="{679D939D-FCD0-C845-A4C3-E0AAD937069B}" srcOrd="0" destOrd="0" presId="urn:microsoft.com/office/officeart/2008/layout/LinedList"/>
    <dgm:cxn modelId="{A0CBF8CE-67A8-4F61-9965-4DD40AF6C6E8}" srcId="{20E0CE38-C126-4EA1-B34C-BC9773006C82}" destId="{1C817F1C-8992-4ECE-9D9A-E8250DE72C9C}" srcOrd="1" destOrd="0" parTransId="{692B7627-C604-4A20-9EFA-0886E8804DC2}" sibTransId="{4EEB9EB1-C856-4588-B25C-50F3E426DBB3}"/>
    <dgm:cxn modelId="{7FF092F6-08D3-4281-9128-E1562CECFC2A}" srcId="{20E0CE38-C126-4EA1-B34C-BC9773006C82}" destId="{91D6DC97-BCF0-4709-A577-C8D725322579}" srcOrd="0" destOrd="0" parTransId="{57E3BA58-FC40-4FC0-AF95-0867E74EA070}" sibTransId="{511C5452-E904-45DB-81F8-9DAD8CC747D5}"/>
    <dgm:cxn modelId="{27FA63F8-8B49-0841-ABB8-A205F46D55D3}" type="presOf" srcId="{58D8007A-58F8-49E2-AD15-4E126C82C0FA}" destId="{0654CFE4-1A60-8B41-AE3E-67B2DC3CCF47}" srcOrd="0" destOrd="0" presId="urn:microsoft.com/office/officeart/2008/layout/LinedList"/>
    <dgm:cxn modelId="{3EBB4CFC-595C-4DE9-A5AA-D6BE0D0570EB}" srcId="{20E0CE38-C126-4EA1-B34C-BC9773006C82}" destId="{461566F7-8153-4C23-815A-7915163EDD7F}" srcOrd="3" destOrd="0" parTransId="{2D640E0C-C889-4198-BFF7-2B80984F15FB}" sibTransId="{B30094A2-543D-40BA-8B7B-2A73264A5F58}"/>
    <dgm:cxn modelId="{25ED3DFD-B306-C249-8734-BBB6ED366E9A}" type="presOf" srcId="{91D6DC97-BCF0-4709-A577-C8D725322579}" destId="{7B0B54D8-049D-C74D-8033-2E5D12F9BED0}" srcOrd="0" destOrd="0" presId="urn:microsoft.com/office/officeart/2008/layout/LinedList"/>
    <dgm:cxn modelId="{32F3D894-C26C-B04E-906E-91CD47692BBD}" type="presParOf" srcId="{5279D660-325E-F149-9B52-E57B40FB2C2B}" destId="{AF377BB4-6798-4D4A-B7F5-F1DF6BA74F59}" srcOrd="0" destOrd="0" presId="urn:microsoft.com/office/officeart/2008/layout/LinedList"/>
    <dgm:cxn modelId="{4F49AFAF-C0C5-954F-A9E0-0EDF617F5C88}" type="presParOf" srcId="{5279D660-325E-F149-9B52-E57B40FB2C2B}" destId="{94B4CC07-2C35-A142-A0F1-3205D33C7817}" srcOrd="1" destOrd="0" presId="urn:microsoft.com/office/officeart/2008/layout/LinedList"/>
    <dgm:cxn modelId="{9778A3C8-812E-2643-A4F0-9CF9E335C9B1}" type="presParOf" srcId="{94B4CC07-2C35-A142-A0F1-3205D33C7817}" destId="{7B0B54D8-049D-C74D-8033-2E5D12F9BED0}" srcOrd="0" destOrd="0" presId="urn:microsoft.com/office/officeart/2008/layout/LinedList"/>
    <dgm:cxn modelId="{648D32AD-51C9-5345-9D88-270AA30F91AA}" type="presParOf" srcId="{94B4CC07-2C35-A142-A0F1-3205D33C7817}" destId="{BABB4FF3-F190-314C-8276-8A45E60BB7C1}" srcOrd="1" destOrd="0" presId="urn:microsoft.com/office/officeart/2008/layout/LinedList"/>
    <dgm:cxn modelId="{A7E6C10E-270C-0B4E-BD48-B307826FCC82}" type="presParOf" srcId="{5279D660-325E-F149-9B52-E57B40FB2C2B}" destId="{4D1C661C-D146-D743-A9F9-D3919CBF8D5F}" srcOrd="2" destOrd="0" presId="urn:microsoft.com/office/officeart/2008/layout/LinedList"/>
    <dgm:cxn modelId="{64D9CBA1-E631-1548-8327-39DA66E0B85F}" type="presParOf" srcId="{5279D660-325E-F149-9B52-E57B40FB2C2B}" destId="{77BFBE94-4653-0042-B3DF-06E2F7B53F3F}" srcOrd="3" destOrd="0" presId="urn:microsoft.com/office/officeart/2008/layout/LinedList"/>
    <dgm:cxn modelId="{F67E2749-75D6-B549-98C0-7FD3E8E812D0}" type="presParOf" srcId="{77BFBE94-4653-0042-B3DF-06E2F7B53F3F}" destId="{679D939D-FCD0-C845-A4C3-E0AAD937069B}" srcOrd="0" destOrd="0" presId="urn:microsoft.com/office/officeart/2008/layout/LinedList"/>
    <dgm:cxn modelId="{3D4C5972-F672-8546-85C7-BB7B62528F97}" type="presParOf" srcId="{77BFBE94-4653-0042-B3DF-06E2F7B53F3F}" destId="{9E471755-E347-A74F-9DD2-692A85868FF8}" srcOrd="1" destOrd="0" presId="urn:microsoft.com/office/officeart/2008/layout/LinedList"/>
    <dgm:cxn modelId="{3AED0154-5D27-044A-895A-44FF29CBB34D}" type="presParOf" srcId="{5279D660-325E-F149-9B52-E57B40FB2C2B}" destId="{D18527DB-4400-FC48-BCA2-3FC5BC231CE9}" srcOrd="4" destOrd="0" presId="urn:microsoft.com/office/officeart/2008/layout/LinedList"/>
    <dgm:cxn modelId="{2DFDBDD7-7EE0-F14F-9FF9-80629DC8BD2F}" type="presParOf" srcId="{5279D660-325E-F149-9B52-E57B40FB2C2B}" destId="{8F457939-58CF-CD48-AC26-0FB1B992954C}" srcOrd="5" destOrd="0" presId="urn:microsoft.com/office/officeart/2008/layout/LinedList"/>
    <dgm:cxn modelId="{9F8E3E48-3BE0-CD46-BCC3-D845733A07C4}" type="presParOf" srcId="{8F457939-58CF-CD48-AC26-0FB1B992954C}" destId="{E114F322-142C-904A-B3F3-B1AAD2FCEF33}" srcOrd="0" destOrd="0" presId="urn:microsoft.com/office/officeart/2008/layout/LinedList"/>
    <dgm:cxn modelId="{8BF93BEB-F26D-D741-9E49-E7CBA67130B6}" type="presParOf" srcId="{8F457939-58CF-CD48-AC26-0FB1B992954C}" destId="{E9490170-D6A6-2342-AF04-C23D5C75F799}" srcOrd="1" destOrd="0" presId="urn:microsoft.com/office/officeart/2008/layout/LinedList"/>
    <dgm:cxn modelId="{1C67A2E2-5DE2-9244-9124-2EC3C59BF381}" type="presParOf" srcId="{5279D660-325E-F149-9B52-E57B40FB2C2B}" destId="{D9FE544D-3E0F-0A43-888F-13EF69A07142}" srcOrd="6" destOrd="0" presId="urn:microsoft.com/office/officeart/2008/layout/LinedList"/>
    <dgm:cxn modelId="{9ED43EEA-8172-7B43-ADA3-2C8EC281B9F6}" type="presParOf" srcId="{5279D660-325E-F149-9B52-E57B40FB2C2B}" destId="{6240C383-562D-A34B-ABEE-B374C1A4B464}" srcOrd="7" destOrd="0" presId="urn:microsoft.com/office/officeart/2008/layout/LinedList"/>
    <dgm:cxn modelId="{982972CF-BF8F-4240-A6C1-6B55C40DB618}" type="presParOf" srcId="{6240C383-562D-A34B-ABEE-B374C1A4B464}" destId="{B3072BBC-FFA2-6040-B826-C186F7858634}" srcOrd="0" destOrd="0" presId="urn:microsoft.com/office/officeart/2008/layout/LinedList"/>
    <dgm:cxn modelId="{18F5BBD1-ABC5-194C-8679-F6BDF0F0F187}" type="presParOf" srcId="{6240C383-562D-A34B-ABEE-B374C1A4B464}" destId="{99A3C840-6220-274F-B7EB-7E9EEF0C7023}" srcOrd="1" destOrd="0" presId="urn:microsoft.com/office/officeart/2008/layout/LinedList"/>
    <dgm:cxn modelId="{FCA44359-732B-C349-B818-656E75A1EA2E}" type="presParOf" srcId="{5279D660-325E-F149-9B52-E57B40FB2C2B}" destId="{47EA0FE8-05CD-2C46-8D37-94BE1C8D5B93}" srcOrd="8" destOrd="0" presId="urn:microsoft.com/office/officeart/2008/layout/LinedList"/>
    <dgm:cxn modelId="{ADD3DDA2-A28F-B244-B20C-1FEDAEA4B99D}" type="presParOf" srcId="{5279D660-325E-F149-9B52-E57B40FB2C2B}" destId="{B62FC922-622F-9E41-A1AE-0EC87AD605FD}" srcOrd="9" destOrd="0" presId="urn:microsoft.com/office/officeart/2008/layout/LinedList"/>
    <dgm:cxn modelId="{F656E5D9-B79E-6448-8F3D-6B7ECAA2ABF8}" type="presParOf" srcId="{B62FC922-622F-9E41-A1AE-0EC87AD605FD}" destId="{0654CFE4-1A60-8B41-AE3E-67B2DC3CCF47}" srcOrd="0" destOrd="0" presId="urn:microsoft.com/office/officeart/2008/layout/LinedList"/>
    <dgm:cxn modelId="{A3BA7090-B356-2644-B1AA-217384DF4820}" type="presParOf" srcId="{B62FC922-622F-9E41-A1AE-0EC87AD605FD}" destId="{CD32029A-5322-A84A-B434-35E4EE1E90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DD5566-86F7-4C62-A70C-5469C6D53D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EB4716-E5F4-42B1-A3E5-387C5B132D69}">
      <dgm:prSet/>
      <dgm:spPr/>
      <dgm:t>
        <a:bodyPr/>
        <a:lstStyle/>
        <a:p>
          <a:r>
            <a:rPr lang="en-US" dirty="0">
              <a:latin typeface="Hoefler Text" panose="02030602050506020203" pitchFamily="18" charset="77"/>
            </a:rPr>
            <a:t>1. How is artificial intelligence being used in digital archiving systems to organize and manage metadata?</a:t>
          </a:r>
        </a:p>
      </dgm:t>
    </dgm:pt>
    <dgm:pt modelId="{53994610-7D2E-4E61-A3F4-C377A36CC635}" type="parTrans" cxnId="{179DEFAD-77A7-4AC6-B248-B44278FAC080}">
      <dgm:prSet/>
      <dgm:spPr/>
      <dgm:t>
        <a:bodyPr/>
        <a:lstStyle/>
        <a:p>
          <a:endParaRPr lang="en-US"/>
        </a:p>
      </dgm:t>
    </dgm:pt>
    <dgm:pt modelId="{3A3A46CB-58EE-4431-8A72-F2A8FCBD3D2B}" type="sibTrans" cxnId="{179DEFAD-77A7-4AC6-B248-B44278FAC080}">
      <dgm:prSet/>
      <dgm:spPr/>
      <dgm:t>
        <a:bodyPr/>
        <a:lstStyle/>
        <a:p>
          <a:endParaRPr lang="en-US"/>
        </a:p>
      </dgm:t>
    </dgm:pt>
    <dgm:pt modelId="{A4272CC6-676A-4A9C-9D24-C721EFFC0D28}">
      <dgm:prSet/>
      <dgm:spPr/>
      <dgm:t>
        <a:bodyPr/>
        <a:lstStyle/>
        <a:p>
          <a:r>
            <a:rPr lang="en-US" dirty="0">
              <a:latin typeface="Hoefler Text" panose="02030602050506020203" pitchFamily="18" charset="77"/>
            </a:rPr>
            <a:t>2. What metadata fields are commonly used across different digital archives, and how are they structured?</a:t>
          </a:r>
        </a:p>
      </dgm:t>
    </dgm:pt>
    <dgm:pt modelId="{C9D0FFC1-26B9-437C-946A-51BF094BA2A7}" type="parTrans" cxnId="{E300FE66-3A04-47CA-9326-56F2D1D4A185}">
      <dgm:prSet/>
      <dgm:spPr/>
      <dgm:t>
        <a:bodyPr/>
        <a:lstStyle/>
        <a:p>
          <a:endParaRPr lang="en-US"/>
        </a:p>
      </dgm:t>
    </dgm:pt>
    <dgm:pt modelId="{BC21812C-7C38-472C-AA59-50653CA3F0E9}" type="sibTrans" cxnId="{E300FE66-3A04-47CA-9326-56F2D1D4A185}">
      <dgm:prSet/>
      <dgm:spPr/>
      <dgm:t>
        <a:bodyPr/>
        <a:lstStyle/>
        <a:p>
          <a:endParaRPr lang="en-US"/>
        </a:p>
      </dgm:t>
    </dgm:pt>
    <dgm:pt modelId="{44FF317D-2F36-4FB0-9177-BF1615F4ABD3}">
      <dgm:prSet/>
      <dgm:spPr/>
      <dgm:t>
        <a:bodyPr/>
        <a:lstStyle/>
        <a:p>
          <a:r>
            <a:rPr lang="en-US" dirty="0">
              <a:latin typeface="Hoefler Text" panose="02030602050506020203" pitchFamily="18" charset="77"/>
            </a:rPr>
            <a:t>3. What trends can be observed in AI-driven metadata generation and classification methods?</a:t>
          </a:r>
        </a:p>
      </dgm:t>
    </dgm:pt>
    <dgm:pt modelId="{02C5026D-D3C0-491A-AA22-859224299462}" type="parTrans" cxnId="{AA68D975-C359-487C-B3F1-4E36C153F532}">
      <dgm:prSet/>
      <dgm:spPr/>
      <dgm:t>
        <a:bodyPr/>
        <a:lstStyle/>
        <a:p>
          <a:endParaRPr lang="en-US"/>
        </a:p>
      </dgm:t>
    </dgm:pt>
    <dgm:pt modelId="{20E841B3-D09F-47B7-A7AC-D8717E003A5B}" type="sibTrans" cxnId="{AA68D975-C359-487C-B3F1-4E36C153F532}">
      <dgm:prSet/>
      <dgm:spPr/>
      <dgm:t>
        <a:bodyPr/>
        <a:lstStyle/>
        <a:p>
          <a:endParaRPr lang="en-US"/>
        </a:p>
      </dgm:t>
    </dgm:pt>
    <dgm:pt modelId="{29092673-92AB-4D5F-B979-E0961D70EB6C}">
      <dgm:prSet/>
      <dgm:spPr/>
      <dgm:t>
        <a:bodyPr/>
        <a:lstStyle/>
        <a:p>
          <a:r>
            <a:rPr lang="en-US" dirty="0">
              <a:latin typeface="Hoefler Text" panose="02030602050506020203" pitchFamily="18" charset="77"/>
            </a:rPr>
            <a:t>4. How do AI tools improve or challenge traditional archival practices in terms of accuracy, efficiency, and accessibility?</a:t>
          </a:r>
        </a:p>
      </dgm:t>
    </dgm:pt>
    <dgm:pt modelId="{1092FD4D-59FE-4AD6-9064-E431FE6CC929}" type="parTrans" cxnId="{6A8C31E7-3D00-46BB-9AE1-1975413895D0}">
      <dgm:prSet/>
      <dgm:spPr/>
      <dgm:t>
        <a:bodyPr/>
        <a:lstStyle/>
        <a:p>
          <a:endParaRPr lang="en-US"/>
        </a:p>
      </dgm:t>
    </dgm:pt>
    <dgm:pt modelId="{EC4F51C3-85AD-496A-80A6-A918195BB161}" type="sibTrans" cxnId="{6A8C31E7-3D00-46BB-9AE1-1975413895D0}">
      <dgm:prSet/>
      <dgm:spPr/>
      <dgm:t>
        <a:bodyPr/>
        <a:lstStyle/>
        <a:p>
          <a:endParaRPr lang="en-US"/>
        </a:p>
      </dgm:t>
    </dgm:pt>
    <dgm:pt modelId="{72897461-0E98-4B99-AF83-54B429091C78}" type="pres">
      <dgm:prSet presAssocID="{9DDD5566-86F7-4C62-A70C-5469C6D53D1E}" presName="root" presStyleCnt="0">
        <dgm:presLayoutVars>
          <dgm:dir/>
          <dgm:resizeHandles val="exact"/>
        </dgm:presLayoutVars>
      </dgm:prSet>
      <dgm:spPr/>
    </dgm:pt>
    <dgm:pt modelId="{0ABBD619-5FD4-4899-B6E6-A8B30EFA91F4}" type="pres">
      <dgm:prSet presAssocID="{ACEB4716-E5F4-42B1-A3E5-387C5B132D69}" presName="compNode" presStyleCnt="0"/>
      <dgm:spPr/>
    </dgm:pt>
    <dgm:pt modelId="{5D207CEE-ECF3-4B71-A42A-13A5507A19A7}" type="pres">
      <dgm:prSet presAssocID="{ACEB4716-E5F4-42B1-A3E5-387C5B132D69}" presName="bgRect" presStyleLbl="bgShp" presStyleIdx="0" presStyleCnt="4"/>
      <dgm:spPr/>
    </dgm:pt>
    <dgm:pt modelId="{174BA22E-DC8C-4C2C-89BF-98AD8CD8776C}" type="pres">
      <dgm:prSet presAssocID="{ACEB4716-E5F4-42B1-A3E5-387C5B132D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3EDC0167-8272-4EFD-A05D-CA4F5959A13D}" type="pres">
      <dgm:prSet presAssocID="{ACEB4716-E5F4-42B1-A3E5-387C5B132D69}" presName="spaceRect" presStyleCnt="0"/>
      <dgm:spPr/>
    </dgm:pt>
    <dgm:pt modelId="{1CA5EFAE-0469-4366-993C-1F1A0FE9F8E9}" type="pres">
      <dgm:prSet presAssocID="{ACEB4716-E5F4-42B1-A3E5-387C5B132D69}" presName="parTx" presStyleLbl="revTx" presStyleIdx="0" presStyleCnt="4">
        <dgm:presLayoutVars>
          <dgm:chMax val="0"/>
          <dgm:chPref val="0"/>
        </dgm:presLayoutVars>
      </dgm:prSet>
      <dgm:spPr/>
    </dgm:pt>
    <dgm:pt modelId="{349CD6F8-76EB-4B38-9E1C-B7CF72E23C53}" type="pres">
      <dgm:prSet presAssocID="{3A3A46CB-58EE-4431-8A72-F2A8FCBD3D2B}" presName="sibTrans" presStyleCnt="0"/>
      <dgm:spPr/>
    </dgm:pt>
    <dgm:pt modelId="{3748108E-60DA-4C64-8000-FAF96B2E9EFF}" type="pres">
      <dgm:prSet presAssocID="{A4272CC6-676A-4A9C-9D24-C721EFFC0D28}" presName="compNode" presStyleCnt="0"/>
      <dgm:spPr/>
    </dgm:pt>
    <dgm:pt modelId="{95665388-A1C2-4ADC-B255-BCC95A041C07}" type="pres">
      <dgm:prSet presAssocID="{A4272CC6-676A-4A9C-9D24-C721EFFC0D28}" presName="bgRect" presStyleLbl="bgShp" presStyleIdx="1" presStyleCnt="4"/>
      <dgm:spPr/>
    </dgm:pt>
    <dgm:pt modelId="{14235BDA-13E7-4423-9B0A-2A3B3087FB63}" type="pres">
      <dgm:prSet presAssocID="{A4272CC6-676A-4A9C-9D24-C721EFFC0D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0850F55-EBF7-421E-ABF6-9514480B4F6D}" type="pres">
      <dgm:prSet presAssocID="{A4272CC6-676A-4A9C-9D24-C721EFFC0D28}" presName="spaceRect" presStyleCnt="0"/>
      <dgm:spPr/>
    </dgm:pt>
    <dgm:pt modelId="{ADDFD951-874A-47C7-99D4-024EA4DBE54C}" type="pres">
      <dgm:prSet presAssocID="{A4272CC6-676A-4A9C-9D24-C721EFFC0D28}" presName="parTx" presStyleLbl="revTx" presStyleIdx="1" presStyleCnt="4">
        <dgm:presLayoutVars>
          <dgm:chMax val="0"/>
          <dgm:chPref val="0"/>
        </dgm:presLayoutVars>
      </dgm:prSet>
      <dgm:spPr/>
    </dgm:pt>
    <dgm:pt modelId="{EB7811FD-DC5F-4045-BEF4-9DF7399FE0CE}" type="pres">
      <dgm:prSet presAssocID="{BC21812C-7C38-472C-AA59-50653CA3F0E9}" presName="sibTrans" presStyleCnt="0"/>
      <dgm:spPr/>
    </dgm:pt>
    <dgm:pt modelId="{D283FE61-D483-4C92-B875-B380F9325474}" type="pres">
      <dgm:prSet presAssocID="{44FF317D-2F36-4FB0-9177-BF1615F4ABD3}" presName="compNode" presStyleCnt="0"/>
      <dgm:spPr/>
    </dgm:pt>
    <dgm:pt modelId="{635111DB-5FD7-4E7D-8B76-38E5E479B53C}" type="pres">
      <dgm:prSet presAssocID="{44FF317D-2F36-4FB0-9177-BF1615F4ABD3}" presName="bgRect" presStyleLbl="bgShp" presStyleIdx="2" presStyleCnt="4"/>
      <dgm:spPr/>
    </dgm:pt>
    <dgm:pt modelId="{413D22A8-91AE-4837-9208-7E7BC2A4D449}" type="pres">
      <dgm:prSet presAssocID="{44FF317D-2F36-4FB0-9177-BF1615F4AB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A1967FA-B09B-4910-B8C0-FEFA8B0CDC76}" type="pres">
      <dgm:prSet presAssocID="{44FF317D-2F36-4FB0-9177-BF1615F4ABD3}" presName="spaceRect" presStyleCnt="0"/>
      <dgm:spPr/>
    </dgm:pt>
    <dgm:pt modelId="{3CD280EC-329A-42E4-917D-965910E07AC0}" type="pres">
      <dgm:prSet presAssocID="{44FF317D-2F36-4FB0-9177-BF1615F4ABD3}" presName="parTx" presStyleLbl="revTx" presStyleIdx="2" presStyleCnt="4">
        <dgm:presLayoutVars>
          <dgm:chMax val="0"/>
          <dgm:chPref val="0"/>
        </dgm:presLayoutVars>
      </dgm:prSet>
      <dgm:spPr/>
    </dgm:pt>
    <dgm:pt modelId="{EF40FFB8-A419-4135-95A3-2B6BE7E4F2B1}" type="pres">
      <dgm:prSet presAssocID="{20E841B3-D09F-47B7-A7AC-D8717E003A5B}" presName="sibTrans" presStyleCnt="0"/>
      <dgm:spPr/>
    </dgm:pt>
    <dgm:pt modelId="{DC35F58E-EC38-40D0-93A3-95C575E9A6AF}" type="pres">
      <dgm:prSet presAssocID="{29092673-92AB-4D5F-B979-E0961D70EB6C}" presName="compNode" presStyleCnt="0"/>
      <dgm:spPr/>
    </dgm:pt>
    <dgm:pt modelId="{38D3BAED-88CA-44D5-84BD-AF91E3123F1C}" type="pres">
      <dgm:prSet presAssocID="{29092673-92AB-4D5F-B979-E0961D70EB6C}" presName="bgRect" presStyleLbl="bgShp" presStyleIdx="3" presStyleCnt="4"/>
      <dgm:spPr/>
    </dgm:pt>
    <dgm:pt modelId="{A408CFD2-2674-4A48-9A9E-891B49900061}" type="pres">
      <dgm:prSet presAssocID="{29092673-92AB-4D5F-B979-E0961D70EB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83C0A6-03BC-4D42-BBFD-6A56FCA46A9D}" type="pres">
      <dgm:prSet presAssocID="{29092673-92AB-4D5F-B979-E0961D70EB6C}" presName="spaceRect" presStyleCnt="0"/>
      <dgm:spPr/>
    </dgm:pt>
    <dgm:pt modelId="{03D6A217-F184-4390-81CA-FFC4DB9F0191}" type="pres">
      <dgm:prSet presAssocID="{29092673-92AB-4D5F-B979-E0961D70EB6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F9AD44-8CC4-4E4E-9538-E1503DC0779A}" type="presOf" srcId="{A4272CC6-676A-4A9C-9D24-C721EFFC0D28}" destId="{ADDFD951-874A-47C7-99D4-024EA4DBE54C}" srcOrd="0" destOrd="0" presId="urn:microsoft.com/office/officeart/2018/2/layout/IconVerticalSolidList"/>
    <dgm:cxn modelId="{E300FE66-3A04-47CA-9326-56F2D1D4A185}" srcId="{9DDD5566-86F7-4C62-A70C-5469C6D53D1E}" destId="{A4272CC6-676A-4A9C-9D24-C721EFFC0D28}" srcOrd="1" destOrd="0" parTransId="{C9D0FFC1-26B9-437C-946A-51BF094BA2A7}" sibTransId="{BC21812C-7C38-472C-AA59-50653CA3F0E9}"/>
    <dgm:cxn modelId="{8985F574-8DEB-460A-8BB9-D1B1A7614DF4}" type="presOf" srcId="{29092673-92AB-4D5F-B979-E0961D70EB6C}" destId="{03D6A217-F184-4390-81CA-FFC4DB9F0191}" srcOrd="0" destOrd="0" presId="urn:microsoft.com/office/officeart/2018/2/layout/IconVerticalSolidList"/>
    <dgm:cxn modelId="{AA68D975-C359-487C-B3F1-4E36C153F532}" srcId="{9DDD5566-86F7-4C62-A70C-5469C6D53D1E}" destId="{44FF317D-2F36-4FB0-9177-BF1615F4ABD3}" srcOrd="2" destOrd="0" parTransId="{02C5026D-D3C0-491A-AA22-859224299462}" sibTransId="{20E841B3-D09F-47B7-A7AC-D8717E003A5B}"/>
    <dgm:cxn modelId="{3C817184-0EEF-49C1-9C31-0CAAC7A51AFF}" type="presOf" srcId="{44FF317D-2F36-4FB0-9177-BF1615F4ABD3}" destId="{3CD280EC-329A-42E4-917D-965910E07AC0}" srcOrd="0" destOrd="0" presId="urn:microsoft.com/office/officeart/2018/2/layout/IconVerticalSolidList"/>
    <dgm:cxn modelId="{179DEFAD-77A7-4AC6-B248-B44278FAC080}" srcId="{9DDD5566-86F7-4C62-A70C-5469C6D53D1E}" destId="{ACEB4716-E5F4-42B1-A3E5-387C5B132D69}" srcOrd="0" destOrd="0" parTransId="{53994610-7D2E-4E61-A3F4-C377A36CC635}" sibTransId="{3A3A46CB-58EE-4431-8A72-F2A8FCBD3D2B}"/>
    <dgm:cxn modelId="{5EF7D8DE-CF35-4E11-B22C-3560DE9C6A49}" type="presOf" srcId="{9DDD5566-86F7-4C62-A70C-5469C6D53D1E}" destId="{72897461-0E98-4B99-AF83-54B429091C78}" srcOrd="0" destOrd="0" presId="urn:microsoft.com/office/officeart/2018/2/layout/IconVerticalSolidList"/>
    <dgm:cxn modelId="{6A8C31E7-3D00-46BB-9AE1-1975413895D0}" srcId="{9DDD5566-86F7-4C62-A70C-5469C6D53D1E}" destId="{29092673-92AB-4D5F-B979-E0961D70EB6C}" srcOrd="3" destOrd="0" parTransId="{1092FD4D-59FE-4AD6-9064-E431FE6CC929}" sibTransId="{EC4F51C3-85AD-496A-80A6-A918195BB161}"/>
    <dgm:cxn modelId="{9029AFEF-50CD-4546-AE0C-75271D422B84}" type="presOf" srcId="{ACEB4716-E5F4-42B1-A3E5-387C5B132D69}" destId="{1CA5EFAE-0469-4366-993C-1F1A0FE9F8E9}" srcOrd="0" destOrd="0" presId="urn:microsoft.com/office/officeart/2018/2/layout/IconVerticalSolidList"/>
    <dgm:cxn modelId="{545A85C6-6599-47CE-9760-BBD7A5F1B4EA}" type="presParOf" srcId="{72897461-0E98-4B99-AF83-54B429091C78}" destId="{0ABBD619-5FD4-4899-B6E6-A8B30EFA91F4}" srcOrd="0" destOrd="0" presId="urn:microsoft.com/office/officeart/2018/2/layout/IconVerticalSolidList"/>
    <dgm:cxn modelId="{13B3EF28-403C-498C-9EA2-DB9ED3283921}" type="presParOf" srcId="{0ABBD619-5FD4-4899-B6E6-A8B30EFA91F4}" destId="{5D207CEE-ECF3-4B71-A42A-13A5507A19A7}" srcOrd="0" destOrd="0" presId="urn:microsoft.com/office/officeart/2018/2/layout/IconVerticalSolidList"/>
    <dgm:cxn modelId="{49CA638B-A571-4477-9EE3-3FA73E39B6F8}" type="presParOf" srcId="{0ABBD619-5FD4-4899-B6E6-A8B30EFA91F4}" destId="{174BA22E-DC8C-4C2C-89BF-98AD8CD8776C}" srcOrd="1" destOrd="0" presId="urn:microsoft.com/office/officeart/2018/2/layout/IconVerticalSolidList"/>
    <dgm:cxn modelId="{B53485E3-0F93-44EC-8FFE-C6709B3440C3}" type="presParOf" srcId="{0ABBD619-5FD4-4899-B6E6-A8B30EFA91F4}" destId="{3EDC0167-8272-4EFD-A05D-CA4F5959A13D}" srcOrd="2" destOrd="0" presId="urn:microsoft.com/office/officeart/2018/2/layout/IconVerticalSolidList"/>
    <dgm:cxn modelId="{1A566AE8-DBCE-424E-929E-9E9034FFC7F6}" type="presParOf" srcId="{0ABBD619-5FD4-4899-B6E6-A8B30EFA91F4}" destId="{1CA5EFAE-0469-4366-993C-1F1A0FE9F8E9}" srcOrd="3" destOrd="0" presId="urn:microsoft.com/office/officeart/2018/2/layout/IconVerticalSolidList"/>
    <dgm:cxn modelId="{75212822-B978-428E-A66D-63DBC4BC8063}" type="presParOf" srcId="{72897461-0E98-4B99-AF83-54B429091C78}" destId="{349CD6F8-76EB-4B38-9E1C-B7CF72E23C53}" srcOrd="1" destOrd="0" presId="urn:microsoft.com/office/officeart/2018/2/layout/IconVerticalSolidList"/>
    <dgm:cxn modelId="{678127CD-7363-4BC7-A796-4914CD3054B7}" type="presParOf" srcId="{72897461-0E98-4B99-AF83-54B429091C78}" destId="{3748108E-60DA-4C64-8000-FAF96B2E9EFF}" srcOrd="2" destOrd="0" presId="urn:microsoft.com/office/officeart/2018/2/layout/IconVerticalSolidList"/>
    <dgm:cxn modelId="{0C84FBC6-60F3-429F-A6F5-A65BD4A96634}" type="presParOf" srcId="{3748108E-60DA-4C64-8000-FAF96B2E9EFF}" destId="{95665388-A1C2-4ADC-B255-BCC95A041C07}" srcOrd="0" destOrd="0" presId="urn:microsoft.com/office/officeart/2018/2/layout/IconVerticalSolidList"/>
    <dgm:cxn modelId="{18B860CE-AB9F-4834-93EC-082FF91CD47D}" type="presParOf" srcId="{3748108E-60DA-4C64-8000-FAF96B2E9EFF}" destId="{14235BDA-13E7-4423-9B0A-2A3B3087FB63}" srcOrd="1" destOrd="0" presId="urn:microsoft.com/office/officeart/2018/2/layout/IconVerticalSolidList"/>
    <dgm:cxn modelId="{06C37650-D585-4057-AF93-D6AF0A742467}" type="presParOf" srcId="{3748108E-60DA-4C64-8000-FAF96B2E9EFF}" destId="{20850F55-EBF7-421E-ABF6-9514480B4F6D}" srcOrd="2" destOrd="0" presId="urn:microsoft.com/office/officeart/2018/2/layout/IconVerticalSolidList"/>
    <dgm:cxn modelId="{D6B5F5FE-9960-462F-A960-411DAF199AAA}" type="presParOf" srcId="{3748108E-60DA-4C64-8000-FAF96B2E9EFF}" destId="{ADDFD951-874A-47C7-99D4-024EA4DBE54C}" srcOrd="3" destOrd="0" presId="urn:microsoft.com/office/officeart/2018/2/layout/IconVerticalSolidList"/>
    <dgm:cxn modelId="{80BD9FA7-2F09-4AFE-9407-2448427BE357}" type="presParOf" srcId="{72897461-0E98-4B99-AF83-54B429091C78}" destId="{EB7811FD-DC5F-4045-BEF4-9DF7399FE0CE}" srcOrd="3" destOrd="0" presId="urn:microsoft.com/office/officeart/2018/2/layout/IconVerticalSolidList"/>
    <dgm:cxn modelId="{302A24EF-8995-40BC-BAC7-8C200BC58416}" type="presParOf" srcId="{72897461-0E98-4B99-AF83-54B429091C78}" destId="{D283FE61-D483-4C92-B875-B380F9325474}" srcOrd="4" destOrd="0" presId="urn:microsoft.com/office/officeart/2018/2/layout/IconVerticalSolidList"/>
    <dgm:cxn modelId="{8C2BB538-F178-4E88-A8DD-0D1187FA9BBF}" type="presParOf" srcId="{D283FE61-D483-4C92-B875-B380F9325474}" destId="{635111DB-5FD7-4E7D-8B76-38E5E479B53C}" srcOrd="0" destOrd="0" presId="urn:microsoft.com/office/officeart/2018/2/layout/IconVerticalSolidList"/>
    <dgm:cxn modelId="{F6B9C71A-4DCF-4D93-A1FB-B57DC84347FF}" type="presParOf" srcId="{D283FE61-D483-4C92-B875-B380F9325474}" destId="{413D22A8-91AE-4837-9208-7E7BC2A4D449}" srcOrd="1" destOrd="0" presId="urn:microsoft.com/office/officeart/2018/2/layout/IconVerticalSolidList"/>
    <dgm:cxn modelId="{F17C4B6F-D73C-4A66-9DD1-9B997AECDB88}" type="presParOf" srcId="{D283FE61-D483-4C92-B875-B380F9325474}" destId="{7A1967FA-B09B-4910-B8C0-FEFA8B0CDC76}" srcOrd="2" destOrd="0" presId="urn:microsoft.com/office/officeart/2018/2/layout/IconVerticalSolidList"/>
    <dgm:cxn modelId="{B9E59391-E6DE-4DF7-85C4-1204886A7825}" type="presParOf" srcId="{D283FE61-D483-4C92-B875-B380F9325474}" destId="{3CD280EC-329A-42E4-917D-965910E07AC0}" srcOrd="3" destOrd="0" presId="urn:microsoft.com/office/officeart/2018/2/layout/IconVerticalSolidList"/>
    <dgm:cxn modelId="{21DE7C5B-8CFF-4025-A9BE-6AAB5F7AC469}" type="presParOf" srcId="{72897461-0E98-4B99-AF83-54B429091C78}" destId="{EF40FFB8-A419-4135-95A3-2B6BE7E4F2B1}" srcOrd="5" destOrd="0" presId="urn:microsoft.com/office/officeart/2018/2/layout/IconVerticalSolidList"/>
    <dgm:cxn modelId="{6D8A83ED-1DBA-479C-AEC1-06F8214A9F30}" type="presParOf" srcId="{72897461-0E98-4B99-AF83-54B429091C78}" destId="{DC35F58E-EC38-40D0-93A3-95C575E9A6AF}" srcOrd="6" destOrd="0" presId="urn:microsoft.com/office/officeart/2018/2/layout/IconVerticalSolidList"/>
    <dgm:cxn modelId="{B530095D-7A4F-4EAE-88B8-B281401BD11B}" type="presParOf" srcId="{DC35F58E-EC38-40D0-93A3-95C575E9A6AF}" destId="{38D3BAED-88CA-44D5-84BD-AF91E3123F1C}" srcOrd="0" destOrd="0" presId="urn:microsoft.com/office/officeart/2018/2/layout/IconVerticalSolidList"/>
    <dgm:cxn modelId="{08EFB3D9-C8AA-41DF-BF5D-4404C7CCD59C}" type="presParOf" srcId="{DC35F58E-EC38-40D0-93A3-95C575E9A6AF}" destId="{A408CFD2-2674-4A48-9A9E-891B49900061}" srcOrd="1" destOrd="0" presId="urn:microsoft.com/office/officeart/2018/2/layout/IconVerticalSolidList"/>
    <dgm:cxn modelId="{D5B380EF-F0A0-4B17-A843-E1D33BC7FE46}" type="presParOf" srcId="{DC35F58E-EC38-40D0-93A3-95C575E9A6AF}" destId="{D783C0A6-03BC-4D42-BBFD-6A56FCA46A9D}" srcOrd="2" destOrd="0" presId="urn:microsoft.com/office/officeart/2018/2/layout/IconVerticalSolidList"/>
    <dgm:cxn modelId="{25B4F2C4-3513-4C3B-8B51-8AFA61563BA9}" type="presParOf" srcId="{DC35F58E-EC38-40D0-93A3-95C575E9A6AF}" destId="{03D6A217-F184-4390-81CA-FFC4DB9F01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3A5E2-DB3F-4D4F-98FE-ED853F5824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624E7-48DA-4626-AB47-5D47096CDE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Hoefler Text" panose="02030602050506020203" pitchFamily="18" charset="77"/>
            </a:rPr>
            <a:t>Studied how AI is used in 5 major digital archives</a:t>
          </a:r>
        </a:p>
      </dgm:t>
    </dgm:pt>
    <dgm:pt modelId="{18C153A4-781B-487D-835C-E0EE279E63EA}" type="parTrans" cxnId="{EE5BF67E-1A29-4B83-8278-8215B062CD29}">
      <dgm:prSet/>
      <dgm:spPr/>
      <dgm:t>
        <a:bodyPr/>
        <a:lstStyle/>
        <a:p>
          <a:endParaRPr lang="en-US"/>
        </a:p>
      </dgm:t>
    </dgm:pt>
    <dgm:pt modelId="{082DD39F-E6D1-4843-BA32-DCFBCFDD463C}" type="sibTrans" cxnId="{EE5BF67E-1A29-4B83-8278-8215B062CD29}">
      <dgm:prSet/>
      <dgm:spPr/>
      <dgm:t>
        <a:bodyPr/>
        <a:lstStyle/>
        <a:p>
          <a:endParaRPr lang="en-US"/>
        </a:p>
      </dgm:t>
    </dgm:pt>
    <dgm:pt modelId="{C2E113CF-90E1-4439-985E-91B51E8732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Hoefler Text" panose="02030602050506020203" pitchFamily="18" charset="77"/>
            </a:rPr>
            <a:t>Google Books, </a:t>
          </a:r>
          <a:r>
            <a:rPr lang="en-US" sz="2800" dirty="0" err="1">
              <a:latin typeface="Hoefler Text" panose="02030602050506020203" pitchFamily="18" charset="77"/>
            </a:rPr>
            <a:t>Europeana</a:t>
          </a:r>
          <a:r>
            <a:rPr lang="en-US" sz="2800" dirty="0">
              <a:latin typeface="Hoefler Text" panose="02030602050506020203" pitchFamily="18" charset="77"/>
            </a:rPr>
            <a:t>, Internet Archive, Open Library, and Library of Congress</a:t>
          </a:r>
        </a:p>
      </dgm:t>
    </dgm:pt>
    <dgm:pt modelId="{F1824AC0-6CAF-43DF-95BD-0E9E9ADC089C}" type="parTrans" cxnId="{68CFE384-7365-4B41-9B53-1E68736019BA}">
      <dgm:prSet/>
      <dgm:spPr/>
      <dgm:t>
        <a:bodyPr/>
        <a:lstStyle/>
        <a:p>
          <a:endParaRPr lang="en-US"/>
        </a:p>
      </dgm:t>
    </dgm:pt>
    <dgm:pt modelId="{E4643ECB-3A53-48FD-8C2A-01310959878D}" type="sibTrans" cxnId="{68CFE384-7365-4B41-9B53-1E68736019BA}">
      <dgm:prSet/>
      <dgm:spPr/>
      <dgm:t>
        <a:bodyPr/>
        <a:lstStyle/>
        <a:p>
          <a:endParaRPr lang="en-US"/>
        </a:p>
      </dgm:t>
    </dgm:pt>
    <dgm:pt modelId="{CE5AEE99-E2F8-4F20-89B7-5BAA3BEB95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Hoefler Text" panose="02030602050506020203" pitchFamily="18" charset="77"/>
            </a:rPr>
            <a:t>Analyzed metadata fields, AI tools used, and trends</a:t>
          </a:r>
        </a:p>
      </dgm:t>
    </dgm:pt>
    <dgm:pt modelId="{F78812E8-4AA6-4A20-844D-A7250D6813D3}" type="parTrans" cxnId="{C8E5925C-CB61-432C-AD00-858BB47FE0ED}">
      <dgm:prSet/>
      <dgm:spPr/>
      <dgm:t>
        <a:bodyPr/>
        <a:lstStyle/>
        <a:p>
          <a:endParaRPr lang="en-US"/>
        </a:p>
      </dgm:t>
    </dgm:pt>
    <dgm:pt modelId="{51EB8B44-5BE4-4015-A25B-440BA40F6C9F}" type="sibTrans" cxnId="{C8E5925C-CB61-432C-AD00-858BB47FE0ED}">
      <dgm:prSet/>
      <dgm:spPr/>
      <dgm:t>
        <a:bodyPr/>
        <a:lstStyle/>
        <a:p>
          <a:endParaRPr lang="en-US"/>
        </a:p>
      </dgm:t>
    </dgm:pt>
    <dgm:pt modelId="{909C9A58-423E-486B-B5CD-434F267004AC}" type="pres">
      <dgm:prSet presAssocID="{4983A5E2-DB3F-4D4F-98FE-ED853F5824A3}" presName="root" presStyleCnt="0">
        <dgm:presLayoutVars>
          <dgm:dir/>
          <dgm:resizeHandles val="exact"/>
        </dgm:presLayoutVars>
      </dgm:prSet>
      <dgm:spPr/>
    </dgm:pt>
    <dgm:pt modelId="{D1B01EC2-B196-4A49-8B82-DA9F4368FC7A}" type="pres">
      <dgm:prSet presAssocID="{5C4624E7-48DA-4626-AB47-5D47096CDEF5}" presName="compNode" presStyleCnt="0"/>
      <dgm:spPr/>
    </dgm:pt>
    <dgm:pt modelId="{F9AD6659-9015-4275-9D55-129FA6A1BFA8}" type="pres">
      <dgm:prSet presAssocID="{5C4624E7-48DA-4626-AB47-5D47096CDEF5}" presName="bgRect" presStyleLbl="bgShp" presStyleIdx="0" presStyleCnt="3"/>
      <dgm:spPr/>
    </dgm:pt>
    <dgm:pt modelId="{C33766D8-CB45-4190-94F3-CD75C645B1A1}" type="pres">
      <dgm:prSet presAssocID="{5C4624E7-48DA-4626-AB47-5D47096CDE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5133491-E3EF-4722-BC6E-1542437C7B93}" type="pres">
      <dgm:prSet presAssocID="{5C4624E7-48DA-4626-AB47-5D47096CDEF5}" presName="spaceRect" presStyleCnt="0"/>
      <dgm:spPr/>
    </dgm:pt>
    <dgm:pt modelId="{5A7CB54F-E11D-4EAA-9B58-8D9A1A9E1D02}" type="pres">
      <dgm:prSet presAssocID="{5C4624E7-48DA-4626-AB47-5D47096CDEF5}" presName="parTx" presStyleLbl="revTx" presStyleIdx="0" presStyleCnt="3">
        <dgm:presLayoutVars>
          <dgm:chMax val="0"/>
          <dgm:chPref val="0"/>
        </dgm:presLayoutVars>
      </dgm:prSet>
      <dgm:spPr/>
    </dgm:pt>
    <dgm:pt modelId="{65380388-6545-4F8C-9FC1-E10FA3EAFC64}" type="pres">
      <dgm:prSet presAssocID="{082DD39F-E6D1-4843-BA32-DCFBCFDD463C}" presName="sibTrans" presStyleCnt="0"/>
      <dgm:spPr/>
    </dgm:pt>
    <dgm:pt modelId="{EA6DD26B-E780-4E99-87EA-808C92CC61D8}" type="pres">
      <dgm:prSet presAssocID="{C2E113CF-90E1-4439-985E-91B51E8732B3}" presName="compNode" presStyleCnt="0"/>
      <dgm:spPr/>
    </dgm:pt>
    <dgm:pt modelId="{DB196A92-4D8B-4543-B311-27D5AED32B7E}" type="pres">
      <dgm:prSet presAssocID="{C2E113CF-90E1-4439-985E-91B51E8732B3}" presName="bgRect" presStyleLbl="bgShp" presStyleIdx="1" presStyleCnt="3"/>
      <dgm:spPr/>
    </dgm:pt>
    <dgm:pt modelId="{116B72C8-A8EF-4FF3-A815-DB9BAFE5D8C0}" type="pres">
      <dgm:prSet presAssocID="{C2E113CF-90E1-4439-985E-91B51E8732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2D069ED0-184E-45B4-8BB8-0A48FE17D97C}" type="pres">
      <dgm:prSet presAssocID="{C2E113CF-90E1-4439-985E-91B51E8732B3}" presName="spaceRect" presStyleCnt="0"/>
      <dgm:spPr/>
    </dgm:pt>
    <dgm:pt modelId="{5D09A0F1-7A2F-4855-AAAD-A47B03CFCD67}" type="pres">
      <dgm:prSet presAssocID="{C2E113CF-90E1-4439-985E-91B51E8732B3}" presName="parTx" presStyleLbl="revTx" presStyleIdx="1" presStyleCnt="3">
        <dgm:presLayoutVars>
          <dgm:chMax val="0"/>
          <dgm:chPref val="0"/>
        </dgm:presLayoutVars>
      </dgm:prSet>
      <dgm:spPr/>
    </dgm:pt>
    <dgm:pt modelId="{44DE50D4-489B-4209-A2D2-7188DC68FA09}" type="pres">
      <dgm:prSet presAssocID="{E4643ECB-3A53-48FD-8C2A-01310959878D}" presName="sibTrans" presStyleCnt="0"/>
      <dgm:spPr/>
    </dgm:pt>
    <dgm:pt modelId="{3ED9A641-EB97-48FB-BB70-DE362101425A}" type="pres">
      <dgm:prSet presAssocID="{CE5AEE99-E2F8-4F20-89B7-5BAA3BEB95EE}" presName="compNode" presStyleCnt="0"/>
      <dgm:spPr/>
    </dgm:pt>
    <dgm:pt modelId="{0E586413-8FEF-4581-A3DA-F40E1EB060A1}" type="pres">
      <dgm:prSet presAssocID="{CE5AEE99-E2F8-4F20-89B7-5BAA3BEB95EE}" presName="bgRect" presStyleLbl="bgShp" presStyleIdx="2" presStyleCnt="3"/>
      <dgm:spPr/>
    </dgm:pt>
    <dgm:pt modelId="{408A90E5-819D-4A0F-9A5C-6A4A8FF86055}" type="pres">
      <dgm:prSet presAssocID="{CE5AEE99-E2F8-4F20-89B7-5BAA3BEB95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DC81731-5C89-476A-AC32-904DBAF849BD}" type="pres">
      <dgm:prSet presAssocID="{CE5AEE99-E2F8-4F20-89B7-5BAA3BEB95EE}" presName="spaceRect" presStyleCnt="0"/>
      <dgm:spPr/>
    </dgm:pt>
    <dgm:pt modelId="{E055E549-1AD1-4FAF-8D1E-473279378BDB}" type="pres">
      <dgm:prSet presAssocID="{CE5AEE99-E2F8-4F20-89B7-5BAA3BEB95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D75F2C-955F-44FB-A2FC-3F0A1BEE62A2}" type="presOf" srcId="{CE5AEE99-E2F8-4F20-89B7-5BAA3BEB95EE}" destId="{E055E549-1AD1-4FAF-8D1E-473279378BDB}" srcOrd="0" destOrd="0" presId="urn:microsoft.com/office/officeart/2018/2/layout/IconVerticalSolidList"/>
    <dgm:cxn modelId="{C8E5925C-CB61-432C-AD00-858BB47FE0ED}" srcId="{4983A5E2-DB3F-4D4F-98FE-ED853F5824A3}" destId="{CE5AEE99-E2F8-4F20-89B7-5BAA3BEB95EE}" srcOrd="2" destOrd="0" parTransId="{F78812E8-4AA6-4A20-844D-A7250D6813D3}" sibTransId="{51EB8B44-5BE4-4015-A25B-440BA40F6C9F}"/>
    <dgm:cxn modelId="{EE5BF67E-1A29-4B83-8278-8215B062CD29}" srcId="{4983A5E2-DB3F-4D4F-98FE-ED853F5824A3}" destId="{5C4624E7-48DA-4626-AB47-5D47096CDEF5}" srcOrd="0" destOrd="0" parTransId="{18C153A4-781B-487D-835C-E0EE279E63EA}" sibTransId="{082DD39F-E6D1-4843-BA32-DCFBCFDD463C}"/>
    <dgm:cxn modelId="{68CFE384-7365-4B41-9B53-1E68736019BA}" srcId="{4983A5E2-DB3F-4D4F-98FE-ED853F5824A3}" destId="{C2E113CF-90E1-4439-985E-91B51E8732B3}" srcOrd="1" destOrd="0" parTransId="{F1824AC0-6CAF-43DF-95BD-0E9E9ADC089C}" sibTransId="{E4643ECB-3A53-48FD-8C2A-01310959878D}"/>
    <dgm:cxn modelId="{15E74D98-5BD0-4E61-90F4-18A02D555B58}" type="presOf" srcId="{4983A5E2-DB3F-4D4F-98FE-ED853F5824A3}" destId="{909C9A58-423E-486B-B5CD-434F267004AC}" srcOrd="0" destOrd="0" presId="urn:microsoft.com/office/officeart/2018/2/layout/IconVerticalSolidList"/>
    <dgm:cxn modelId="{0ED230C4-684A-4ED6-8658-71C08C8EBCAE}" type="presOf" srcId="{5C4624E7-48DA-4626-AB47-5D47096CDEF5}" destId="{5A7CB54F-E11D-4EAA-9B58-8D9A1A9E1D02}" srcOrd="0" destOrd="0" presId="urn:microsoft.com/office/officeart/2018/2/layout/IconVerticalSolidList"/>
    <dgm:cxn modelId="{FD3AEFF4-BD07-45B6-9723-548555B94B96}" type="presOf" srcId="{C2E113CF-90E1-4439-985E-91B51E8732B3}" destId="{5D09A0F1-7A2F-4855-AAAD-A47B03CFCD67}" srcOrd="0" destOrd="0" presId="urn:microsoft.com/office/officeart/2018/2/layout/IconVerticalSolidList"/>
    <dgm:cxn modelId="{4C6D1586-B2D8-4C34-B3E5-239CF0DD4E3A}" type="presParOf" srcId="{909C9A58-423E-486B-B5CD-434F267004AC}" destId="{D1B01EC2-B196-4A49-8B82-DA9F4368FC7A}" srcOrd="0" destOrd="0" presId="urn:microsoft.com/office/officeart/2018/2/layout/IconVerticalSolidList"/>
    <dgm:cxn modelId="{2D844B37-A4E7-489D-8883-EDEBA66F7AC5}" type="presParOf" srcId="{D1B01EC2-B196-4A49-8B82-DA9F4368FC7A}" destId="{F9AD6659-9015-4275-9D55-129FA6A1BFA8}" srcOrd="0" destOrd="0" presId="urn:microsoft.com/office/officeart/2018/2/layout/IconVerticalSolidList"/>
    <dgm:cxn modelId="{2E11A6C8-7464-4907-A5AE-E48170DD9488}" type="presParOf" srcId="{D1B01EC2-B196-4A49-8B82-DA9F4368FC7A}" destId="{C33766D8-CB45-4190-94F3-CD75C645B1A1}" srcOrd="1" destOrd="0" presId="urn:microsoft.com/office/officeart/2018/2/layout/IconVerticalSolidList"/>
    <dgm:cxn modelId="{1BB1386C-DDE1-47DA-B17E-5C9FAD15F4BA}" type="presParOf" srcId="{D1B01EC2-B196-4A49-8B82-DA9F4368FC7A}" destId="{85133491-E3EF-4722-BC6E-1542437C7B93}" srcOrd="2" destOrd="0" presId="urn:microsoft.com/office/officeart/2018/2/layout/IconVerticalSolidList"/>
    <dgm:cxn modelId="{EE8FD2B5-7CA0-4CF7-9D6F-1ED0AD300C1A}" type="presParOf" srcId="{D1B01EC2-B196-4A49-8B82-DA9F4368FC7A}" destId="{5A7CB54F-E11D-4EAA-9B58-8D9A1A9E1D02}" srcOrd="3" destOrd="0" presId="urn:microsoft.com/office/officeart/2018/2/layout/IconVerticalSolidList"/>
    <dgm:cxn modelId="{EE02D6A3-1D26-4BA0-BBB5-4537BDC9780D}" type="presParOf" srcId="{909C9A58-423E-486B-B5CD-434F267004AC}" destId="{65380388-6545-4F8C-9FC1-E10FA3EAFC64}" srcOrd="1" destOrd="0" presId="urn:microsoft.com/office/officeart/2018/2/layout/IconVerticalSolidList"/>
    <dgm:cxn modelId="{6D28887F-1A5E-40F1-A612-4B7574C9D641}" type="presParOf" srcId="{909C9A58-423E-486B-B5CD-434F267004AC}" destId="{EA6DD26B-E780-4E99-87EA-808C92CC61D8}" srcOrd="2" destOrd="0" presId="urn:microsoft.com/office/officeart/2018/2/layout/IconVerticalSolidList"/>
    <dgm:cxn modelId="{36DF7A18-70F7-4408-AEEF-BD8B1BE49C8C}" type="presParOf" srcId="{EA6DD26B-E780-4E99-87EA-808C92CC61D8}" destId="{DB196A92-4D8B-4543-B311-27D5AED32B7E}" srcOrd="0" destOrd="0" presId="urn:microsoft.com/office/officeart/2018/2/layout/IconVerticalSolidList"/>
    <dgm:cxn modelId="{9870FAF9-14EA-40FC-976B-08769A0E7D30}" type="presParOf" srcId="{EA6DD26B-E780-4E99-87EA-808C92CC61D8}" destId="{116B72C8-A8EF-4FF3-A815-DB9BAFE5D8C0}" srcOrd="1" destOrd="0" presId="urn:microsoft.com/office/officeart/2018/2/layout/IconVerticalSolidList"/>
    <dgm:cxn modelId="{81551537-F39D-4410-B974-6221978750FD}" type="presParOf" srcId="{EA6DD26B-E780-4E99-87EA-808C92CC61D8}" destId="{2D069ED0-184E-45B4-8BB8-0A48FE17D97C}" srcOrd="2" destOrd="0" presId="urn:microsoft.com/office/officeart/2018/2/layout/IconVerticalSolidList"/>
    <dgm:cxn modelId="{7D62E692-8E56-427F-810D-2BC2E84EEC1D}" type="presParOf" srcId="{EA6DD26B-E780-4E99-87EA-808C92CC61D8}" destId="{5D09A0F1-7A2F-4855-AAAD-A47B03CFCD67}" srcOrd="3" destOrd="0" presId="urn:microsoft.com/office/officeart/2018/2/layout/IconVerticalSolidList"/>
    <dgm:cxn modelId="{57E47BCD-B6FE-4E48-9E36-4E30437DE56A}" type="presParOf" srcId="{909C9A58-423E-486B-B5CD-434F267004AC}" destId="{44DE50D4-489B-4209-A2D2-7188DC68FA09}" srcOrd="3" destOrd="0" presId="urn:microsoft.com/office/officeart/2018/2/layout/IconVerticalSolidList"/>
    <dgm:cxn modelId="{C229FD0F-F4A4-49D5-9105-FE2071C2DDA7}" type="presParOf" srcId="{909C9A58-423E-486B-B5CD-434F267004AC}" destId="{3ED9A641-EB97-48FB-BB70-DE362101425A}" srcOrd="4" destOrd="0" presId="urn:microsoft.com/office/officeart/2018/2/layout/IconVerticalSolidList"/>
    <dgm:cxn modelId="{BE12F917-0038-4539-B5AE-91737386CA5D}" type="presParOf" srcId="{3ED9A641-EB97-48FB-BB70-DE362101425A}" destId="{0E586413-8FEF-4581-A3DA-F40E1EB060A1}" srcOrd="0" destOrd="0" presId="urn:microsoft.com/office/officeart/2018/2/layout/IconVerticalSolidList"/>
    <dgm:cxn modelId="{0FA7790F-2D4B-445F-A155-5FAB14A20D69}" type="presParOf" srcId="{3ED9A641-EB97-48FB-BB70-DE362101425A}" destId="{408A90E5-819D-4A0F-9A5C-6A4A8FF86055}" srcOrd="1" destOrd="0" presId="urn:microsoft.com/office/officeart/2018/2/layout/IconVerticalSolidList"/>
    <dgm:cxn modelId="{76A6A753-3EC2-4E1F-A9AE-5F9081B10383}" type="presParOf" srcId="{3ED9A641-EB97-48FB-BB70-DE362101425A}" destId="{9DC81731-5C89-476A-AC32-904DBAF849BD}" srcOrd="2" destOrd="0" presId="urn:microsoft.com/office/officeart/2018/2/layout/IconVerticalSolidList"/>
    <dgm:cxn modelId="{94611277-78B7-4C3A-8696-17FA66319C75}" type="presParOf" srcId="{3ED9A641-EB97-48FB-BB70-DE362101425A}" destId="{E055E549-1AD1-4FAF-8D1E-473279378B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BE07FF-F4E9-417B-B2E1-C4706643A51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6BA18-5C77-499A-A22C-568A7C0459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Hoefler Text" panose="02030602050506020203" pitchFamily="18" charset="77"/>
            </a:rPr>
            <a:t>Metadata Completeness</a:t>
          </a:r>
          <a:r>
            <a:rPr lang="en-US" b="0" i="0" dirty="0">
              <a:latin typeface="Hoefler Text" panose="02030602050506020203" pitchFamily="18" charset="77"/>
            </a:rPr>
            <a:t>: Some fields are well-maintained (e.g., Title, Keywords), but description often lacks detail.</a:t>
          </a:r>
          <a:endParaRPr lang="en-US" dirty="0">
            <a:latin typeface="Hoefler Text" panose="02030602050506020203" pitchFamily="18" charset="77"/>
          </a:endParaRPr>
        </a:p>
      </dgm:t>
    </dgm:pt>
    <dgm:pt modelId="{8C7A0EE7-23D8-4894-89D7-EE65499C2C28}" type="parTrans" cxnId="{5764E96B-9251-4FE9-A480-4954AC8CDD84}">
      <dgm:prSet/>
      <dgm:spPr/>
      <dgm:t>
        <a:bodyPr/>
        <a:lstStyle/>
        <a:p>
          <a:endParaRPr lang="en-US"/>
        </a:p>
      </dgm:t>
    </dgm:pt>
    <dgm:pt modelId="{BE06024E-4B69-4AEE-BE95-214E12D42D05}" type="sibTrans" cxnId="{5764E96B-9251-4FE9-A480-4954AC8CDD84}">
      <dgm:prSet/>
      <dgm:spPr/>
      <dgm:t>
        <a:bodyPr/>
        <a:lstStyle/>
        <a:p>
          <a:endParaRPr lang="en-US"/>
        </a:p>
      </dgm:t>
    </dgm:pt>
    <dgm:pt modelId="{5A78CFDF-1745-40E2-A69F-8B0D4E297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Hoefler Text" panose="02030602050506020203" pitchFamily="18" charset="77"/>
            </a:rPr>
            <a:t>AI Tools Are Expanding</a:t>
          </a:r>
          <a:r>
            <a:rPr lang="en-US" b="0" i="0" dirty="0">
              <a:latin typeface="Hoefler Text" panose="02030602050506020203" pitchFamily="18" charset="77"/>
            </a:rPr>
            <a:t>: OCR and NLP are now commonly used; more advanced tools like LLMs are still experimental.</a:t>
          </a:r>
          <a:endParaRPr lang="en-US" dirty="0">
            <a:latin typeface="Hoefler Text" panose="02030602050506020203" pitchFamily="18" charset="77"/>
          </a:endParaRPr>
        </a:p>
      </dgm:t>
    </dgm:pt>
    <dgm:pt modelId="{1D301DF9-4417-4094-A93F-DD780F2518A6}" type="parTrans" cxnId="{0BBA8A1C-F7F1-4ADA-B193-375DADCA468D}">
      <dgm:prSet/>
      <dgm:spPr/>
      <dgm:t>
        <a:bodyPr/>
        <a:lstStyle/>
        <a:p>
          <a:endParaRPr lang="en-US"/>
        </a:p>
      </dgm:t>
    </dgm:pt>
    <dgm:pt modelId="{E9F77E96-50E6-4E88-B622-654E42078764}" type="sibTrans" cxnId="{0BBA8A1C-F7F1-4ADA-B193-375DADCA468D}">
      <dgm:prSet/>
      <dgm:spPr/>
      <dgm:t>
        <a:bodyPr/>
        <a:lstStyle/>
        <a:p>
          <a:endParaRPr lang="en-US"/>
        </a:p>
      </dgm:t>
    </dgm:pt>
    <dgm:pt modelId="{CF8321D9-91BA-4B78-8D8B-1AC4E58EB9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Hoefler Text" panose="02030602050506020203" pitchFamily="18" charset="77"/>
            </a:rPr>
            <a:t>Human Oversight Remains Crucial</a:t>
          </a:r>
          <a:r>
            <a:rPr lang="en-US" dirty="0">
              <a:latin typeface="Hoefler Text" panose="02030602050506020203" pitchFamily="18" charset="77"/>
            </a:rPr>
            <a:t>: While AI enhances efficiency, human curation is still needed for accuracy and ethical standards</a:t>
          </a:r>
          <a:r>
            <a:rPr lang="en-US" dirty="0"/>
            <a:t>.</a:t>
          </a:r>
        </a:p>
      </dgm:t>
    </dgm:pt>
    <dgm:pt modelId="{8CF00FEF-BB51-4689-ACD3-8AF3127C59F0}" type="parTrans" cxnId="{9AA654B7-9FFD-43B0-84DF-710FBC3EE36C}">
      <dgm:prSet/>
      <dgm:spPr/>
      <dgm:t>
        <a:bodyPr/>
        <a:lstStyle/>
        <a:p>
          <a:endParaRPr lang="en-US"/>
        </a:p>
      </dgm:t>
    </dgm:pt>
    <dgm:pt modelId="{4F06EC73-1A75-47E0-A52B-2637A08452CA}" type="sibTrans" cxnId="{9AA654B7-9FFD-43B0-84DF-710FBC3EE36C}">
      <dgm:prSet/>
      <dgm:spPr/>
      <dgm:t>
        <a:bodyPr/>
        <a:lstStyle/>
        <a:p>
          <a:endParaRPr lang="en-US"/>
        </a:p>
      </dgm:t>
    </dgm:pt>
    <dgm:pt modelId="{B6AA3385-BF0F-42D4-8E33-5DF6003C268D}" type="pres">
      <dgm:prSet presAssocID="{C3BE07FF-F4E9-417B-B2E1-C4706643A511}" presName="root" presStyleCnt="0">
        <dgm:presLayoutVars>
          <dgm:dir/>
          <dgm:resizeHandles val="exact"/>
        </dgm:presLayoutVars>
      </dgm:prSet>
      <dgm:spPr/>
    </dgm:pt>
    <dgm:pt modelId="{3FBCD3CD-ABBB-428D-9CBB-FCA3B9CE91B2}" type="pres">
      <dgm:prSet presAssocID="{8B16BA18-5C77-499A-A22C-568A7C04598F}" presName="compNode" presStyleCnt="0"/>
      <dgm:spPr/>
    </dgm:pt>
    <dgm:pt modelId="{4D850E55-E030-43B4-855B-0E98AC4C0826}" type="pres">
      <dgm:prSet presAssocID="{8B16BA18-5C77-499A-A22C-568A7C04598F}" presName="bgRect" presStyleLbl="bgShp" presStyleIdx="0" presStyleCnt="3"/>
      <dgm:spPr/>
    </dgm:pt>
    <dgm:pt modelId="{A5D9ED16-51D8-4DE9-B960-A43B994F091F}" type="pres">
      <dgm:prSet presAssocID="{8B16BA18-5C77-499A-A22C-568A7C0459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528934AB-4C83-4935-A0E0-A3B6484410EB}" type="pres">
      <dgm:prSet presAssocID="{8B16BA18-5C77-499A-A22C-568A7C04598F}" presName="spaceRect" presStyleCnt="0"/>
      <dgm:spPr/>
    </dgm:pt>
    <dgm:pt modelId="{40F2EF9B-32BC-4A1B-A8F0-A91B063B0BA3}" type="pres">
      <dgm:prSet presAssocID="{8B16BA18-5C77-499A-A22C-568A7C04598F}" presName="parTx" presStyleLbl="revTx" presStyleIdx="0" presStyleCnt="3">
        <dgm:presLayoutVars>
          <dgm:chMax val="0"/>
          <dgm:chPref val="0"/>
        </dgm:presLayoutVars>
      </dgm:prSet>
      <dgm:spPr/>
    </dgm:pt>
    <dgm:pt modelId="{D04E6C47-C0C4-44DB-B703-244906E2E5C8}" type="pres">
      <dgm:prSet presAssocID="{BE06024E-4B69-4AEE-BE95-214E12D42D05}" presName="sibTrans" presStyleCnt="0"/>
      <dgm:spPr/>
    </dgm:pt>
    <dgm:pt modelId="{16532AE3-23BD-4944-A0E5-D64B51F8C694}" type="pres">
      <dgm:prSet presAssocID="{5A78CFDF-1745-40E2-A69F-8B0D4E297600}" presName="compNode" presStyleCnt="0"/>
      <dgm:spPr/>
    </dgm:pt>
    <dgm:pt modelId="{D27995D0-9246-4A1A-B7EB-74C566320EC4}" type="pres">
      <dgm:prSet presAssocID="{5A78CFDF-1745-40E2-A69F-8B0D4E297600}" presName="bgRect" presStyleLbl="bgShp" presStyleIdx="1" presStyleCnt="3"/>
      <dgm:spPr/>
    </dgm:pt>
    <dgm:pt modelId="{4AAC0377-5594-444B-95FD-1C205686BD8F}" type="pres">
      <dgm:prSet presAssocID="{5A78CFDF-1745-40E2-A69F-8B0D4E2976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65E3EEA-D604-47E8-AA4A-B1ACD6103F40}" type="pres">
      <dgm:prSet presAssocID="{5A78CFDF-1745-40E2-A69F-8B0D4E297600}" presName="spaceRect" presStyleCnt="0"/>
      <dgm:spPr/>
    </dgm:pt>
    <dgm:pt modelId="{FEBFC214-D5C6-43E7-AB70-32562A9682C7}" type="pres">
      <dgm:prSet presAssocID="{5A78CFDF-1745-40E2-A69F-8B0D4E297600}" presName="parTx" presStyleLbl="revTx" presStyleIdx="1" presStyleCnt="3">
        <dgm:presLayoutVars>
          <dgm:chMax val="0"/>
          <dgm:chPref val="0"/>
        </dgm:presLayoutVars>
      </dgm:prSet>
      <dgm:spPr/>
    </dgm:pt>
    <dgm:pt modelId="{FFE12EDD-9466-4F03-9574-6E4386AFDE22}" type="pres">
      <dgm:prSet presAssocID="{E9F77E96-50E6-4E88-B622-654E42078764}" presName="sibTrans" presStyleCnt="0"/>
      <dgm:spPr/>
    </dgm:pt>
    <dgm:pt modelId="{512CA099-4671-4EA2-9E3B-1484EFD31CAD}" type="pres">
      <dgm:prSet presAssocID="{CF8321D9-91BA-4B78-8D8B-1AC4E58EB958}" presName="compNode" presStyleCnt="0"/>
      <dgm:spPr/>
    </dgm:pt>
    <dgm:pt modelId="{BD50EAFC-66BC-4251-94A4-79AFCEECF2DC}" type="pres">
      <dgm:prSet presAssocID="{CF8321D9-91BA-4B78-8D8B-1AC4E58EB958}" presName="bgRect" presStyleLbl="bgShp" presStyleIdx="2" presStyleCnt="3"/>
      <dgm:spPr/>
    </dgm:pt>
    <dgm:pt modelId="{86C79DE4-C7E1-4357-9505-9398FB02CE99}" type="pres">
      <dgm:prSet presAssocID="{CF8321D9-91BA-4B78-8D8B-1AC4E58EB9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5860FB9-C360-4AFC-BEAE-286303127489}" type="pres">
      <dgm:prSet presAssocID="{CF8321D9-91BA-4B78-8D8B-1AC4E58EB958}" presName="spaceRect" presStyleCnt="0"/>
      <dgm:spPr/>
    </dgm:pt>
    <dgm:pt modelId="{5807DDCC-1B60-475E-86A8-F77E8CB793D4}" type="pres">
      <dgm:prSet presAssocID="{CF8321D9-91BA-4B78-8D8B-1AC4E58EB9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BA8A1C-F7F1-4ADA-B193-375DADCA468D}" srcId="{C3BE07FF-F4E9-417B-B2E1-C4706643A511}" destId="{5A78CFDF-1745-40E2-A69F-8B0D4E297600}" srcOrd="1" destOrd="0" parTransId="{1D301DF9-4417-4094-A93F-DD780F2518A6}" sibTransId="{E9F77E96-50E6-4E88-B622-654E42078764}"/>
    <dgm:cxn modelId="{FEDD7C20-DC87-4BDF-8E0C-1E09A9A0DB52}" type="presOf" srcId="{5A78CFDF-1745-40E2-A69F-8B0D4E297600}" destId="{FEBFC214-D5C6-43E7-AB70-32562A9682C7}" srcOrd="0" destOrd="0" presId="urn:microsoft.com/office/officeart/2018/2/layout/IconVerticalSolidList"/>
    <dgm:cxn modelId="{5764E96B-9251-4FE9-A480-4954AC8CDD84}" srcId="{C3BE07FF-F4E9-417B-B2E1-C4706643A511}" destId="{8B16BA18-5C77-499A-A22C-568A7C04598F}" srcOrd="0" destOrd="0" parTransId="{8C7A0EE7-23D8-4894-89D7-EE65499C2C28}" sibTransId="{BE06024E-4B69-4AEE-BE95-214E12D42D05}"/>
    <dgm:cxn modelId="{2C1CC79E-472E-46B7-8FA6-580CEBBD82CB}" type="presOf" srcId="{CF8321D9-91BA-4B78-8D8B-1AC4E58EB958}" destId="{5807DDCC-1B60-475E-86A8-F77E8CB793D4}" srcOrd="0" destOrd="0" presId="urn:microsoft.com/office/officeart/2018/2/layout/IconVerticalSolidList"/>
    <dgm:cxn modelId="{704A32A0-E61F-4FF1-B2F5-940A0D006F60}" type="presOf" srcId="{8B16BA18-5C77-499A-A22C-568A7C04598F}" destId="{40F2EF9B-32BC-4A1B-A8F0-A91B063B0BA3}" srcOrd="0" destOrd="0" presId="urn:microsoft.com/office/officeart/2018/2/layout/IconVerticalSolidList"/>
    <dgm:cxn modelId="{0877E3A3-E96E-4A5C-BE49-733F2F6E56FB}" type="presOf" srcId="{C3BE07FF-F4E9-417B-B2E1-C4706643A511}" destId="{B6AA3385-BF0F-42D4-8E33-5DF6003C268D}" srcOrd="0" destOrd="0" presId="urn:microsoft.com/office/officeart/2018/2/layout/IconVerticalSolidList"/>
    <dgm:cxn modelId="{9AA654B7-9FFD-43B0-84DF-710FBC3EE36C}" srcId="{C3BE07FF-F4E9-417B-B2E1-C4706643A511}" destId="{CF8321D9-91BA-4B78-8D8B-1AC4E58EB958}" srcOrd="2" destOrd="0" parTransId="{8CF00FEF-BB51-4689-ACD3-8AF3127C59F0}" sibTransId="{4F06EC73-1A75-47E0-A52B-2637A08452CA}"/>
    <dgm:cxn modelId="{63E8B9D8-5B68-48ED-92DD-AE38AE977089}" type="presParOf" srcId="{B6AA3385-BF0F-42D4-8E33-5DF6003C268D}" destId="{3FBCD3CD-ABBB-428D-9CBB-FCA3B9CE91B2}" srcOrd="0" destOrd="0" presId="urn:microsoft.com/office/officeart/2018/2/layout/IconVerticalSolidList"/>
    <dgm:cxn modelId="{33D3FF5A-9F5E-488F-85D0-452057905730}" type="presParOf" srcId="{3FBCD3CD-ABBB-428D-9CBB-FCA3B9CE91B2}" destId="{4D850E55-E030-43B4-855B-0E98AC4C0826}" srcOrd="0" destOrd="0" presId="urn:microsoft.com/office/officeart/2018/2/layout/IconVerticalSolidList"/>
    <dgm:cxn modelId="{C03B546A-FB92-41A9-8E69-FB426E71B8DD}" type="presParOf" srcId="{3FBCD3CD-ABBB-428D-9CBB-FCA3B9CE91B2}" destId="{A5D9ED16-51D8-4DE9-B960-A43B994F091F}" srcOrd="1" destOrd="0" presId="urn:microsoft.com/office/officeart/2018/2/layout/IconVerticalSolidList"/>
    <dgm:cxn modelId="{03F7A488-C9BA-4A90-AA96-3DDF8D6118B9}" type="presParOf" srcId="{3FBCD3CD-ABBB-428D-9CBB-FCA3B9CE91B2}" destId="{528934AB-4C83-4935-A0E0-A3B6484410EB}" srcOrd="2" destOrd="0" presId="urn:microsoft.com/office/officeart/2018/2/layout/IconVerticalSolidList"/>
    <dgm:cxn modelId="{AFB4D76F-DE3B-417E-9254-1B691C8A30DF}" type="presParOf" srcId="{3FBCD3CD-ABBB-428D-9CBB-FCA3B9CE91B2}" destId="{40F2EF9B-32BC-4A1B-A8F0-A91B063B0BA3}" srcOrd="3" destOrd="0" presId="urn:microsoft.com/office/officeart/2018/2/layout/IconVerticalSolidList"/>
    <dgm:cxn modelId="{7524FF81-0BC7-4B78-A824-E809881BE50D}" type="presParOf" srcId="{B6AA3385-BF0F-42D4-8E33-5DF6003C268D}" destId="{D04E6C47-C0C4-44DB-B703-244906E2E5C8}" srcOrd="1" destOrd="0" presId="urn:microsoft.com/office/officeart/2018/2/layout/IconVerticalSolidList"/>
    <dgm:cxn modelId="{8C91B35E-120E-45B4-B057-5EA4C7A40B59}" type="presParOf" srcId="{B6AA3385-BF0F-42D4-8E33-5DF6003C268D}" destId="{16532AE3-23BD-4944-A0E5-D64B51F8C694}" srcOrd="2" destOrd="0" presId="urn:microsoft.com/office/officeart/2018/2/layout/IconVerticalSolidList"/>
    <dgm:cxn modelId="{08B377A2-56A4-45C7-8E6B-E7B59246A6D0}" type="presParOf" srcId="{16532AE3-23BD-4944-A0E5-D64B51F8C694}" destId="{D27995D0-9246-4A1A-B7EB-74C566320EC4}" srcOrd="0" destOrd="0" presId="urn:microsoft.com/office/officeart/2018/2/layout/IconVerticalSolidList"/>
    <dgm:cxn modelId="{A9F25E54-AA7C-4FEA-A1D2-0D50A0D46BE7}" type="presParOf" srcId="{16532AE3-23BD-4944-A0E5-D64B51F8C694}" destId="{4AAC0377-5594-444B-95FD-1C205686BD8F}" srcOrd="1" destOrd="0" presId="urn:microsoft.com/office/officeart/2018/2/layout/IconVerticalSolidList"/>
    <dgm:cxn modelId="{8A6A3220-B841-49FB-897C-75847611354C}" type="presParOf" srcId="{16532AE3-23BD-4944-A0E5-D64B51F8C694}" destId="{865E3EEA-D604-47E8-AA4A-B1ACD6103F40}" srcOrd="2" destOrd="0" presId="urn:microsoft.com/office/officeart/2018/2/layout/IconVerticalSolidList"/>
    <dgm:cxn modelId="{797D1193-4A1C-41D0-8F64-E59E66B59B74}" type="presParOf" srcId="{16532AE3-23BD-4944-A0E5-D64B51F8C694}" destId="{FEBFC214-D5C6-43E7-AB70-32562A9682C7}" srcOrd="3" destOrd="0" presId="urn:microsoft.com/office/officeart/2018/2/layout/IconVerticalSolidList"/>
    <dgm:cxn modelId="{D5ED2DED-8A50-4B92-B613-CCD782658000}" type="presParOf" srcId="{B6AA3385-BF0F-42D4-8E33-5DF6003C268D}" destId="{FFE12EDD-9466-4F03-9574-6E4386AFDE22}" srcOrd="3" destOrd="0" presId="urn:microsoft.com/office/officeart/2018/2/layout/IconVerticalSolidList"/>
    <dgm:cxn modelId="{5794329F-D854-425B-95A3-D72939316359}" type="presParOf" srcId="{B6AA3385-BF0F-42D4-8E33-5DF6003C268D}" destId="{512CA099-4671-4EA2-9E3B-1484EFD31CAD}" srcOrd="4" destOrd="0" presId="urn:microsoft.com/office/officeart/2018/2/layout/IconVerticalSolidList"/>
    <dgm:cxn modelId="{66A5C059-A9C8-492C-8EED-50368D74727A}" type="presParOf" srcId="{512CA099-4671-4EA2-9E3B-1484EFD31CAD}" destId="{BD50EAFC-66BC-4251-94A4-79AFCEECF2DC}" srcOrd="0" destOrd="0" presId="urn:microsoft.com/office/officeart/2018/2/layout/IconVerticalSolidList"/>
    <dgm:cxn modelId="{5BC602C1-13A6-483C-822D-E242EEEC6F34}" type="presParOf" srcId="{512CA099-4671-4EA2-9E3B-1484EFD31CAD}" destId="{86C79DE4-C7E1-4357-9505-9398FB02CE99}" srcOrd="1" destOrd="0" presId="urn:microsoft.com/office/officeart/2018/2/layout/IconVerticalSolidList"/>
    <dgm:cxn modelId="{3EEC58E6-8CB4-49F9-AA9B-1AF249C280FE}" type="presParOf" srcId="{512CA099-4671-4EA2-9E3B-1484EFD31CAD}" destId="{75860FB9-C360-4AFC-BEAE-286303127489}" srcOrd="2" destOrd="0" presId="urn:microsoft.com/office/officeart/2018/2/layout/IconVerticalSolidList"/>
    <dgm:cxn modelId="{328FE83D-7CE2-4687-85E9-6FC7B1CCBD98}" type="presParOf" srcId="{512CA099-4671-4EA2-9E3B-1484EFD31CAD}" destId="{5807DDCC-1B60-475E-86A8-F77E8CB793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173D0-2F17-D345-9CF5-085605393A1E}">
      <dsp:nvSpPr>
        <dsp:cNvPr id="0" name=""/>
        <dsp:cNvSpPr/>
      </dsp:nvSpPr>
      <dsp:spPr>
        <a:xfrm>
          <a:off x="0" y="0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7B280-3B00-AA44-819F-6A9FD8994900}">
      <dsp:nvSpPr>
        <dsp:cNvPr id="0" name=""/>
        <dsp:cNvSpPr/>
      </dsp:nvSpPr>
      <dsp:spPr>
        <a:xfrm>
          <a:off x="0" y="0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Hoefler Text" panose="02030602050506020203" pitchFamily="18" charset="77"/>
            </a:rPr>
            <a:t>WHAT IS DIGITAL ARCHIVING?</a:t>
          </a:r>
        </a:p>
      </dsp:txBody>
      <dsp:txXfrm>
        <a:off x="0" y="0"/>
        <a:ext cx="7216416" cy="1277815"/>
      </dsp:txXfrm>
    </dsp:sp>
    <dsp:sp modelId="{2427D6B3-94A7-3946-9D3F-280803881CF6}">
      <dsp:nvSpPr>
        <dsp:cNvPr id="0" name=""/>
        <dsp:cNvSpPr/>
      </dsp:nvSpPr>
      <dsp:spPr>
        <a:xfrm>
          <a:off x="0" y="1277815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1F848-2902-0047-8037-F382816AFB95}">
      <dsp:nvSpPr>
        <dsp:cNvPr id="0" name=""/>
        <dsp:cNvSpPr/>
      </dsp:nvSpPr>
      <dsp:spPr>
        <a:xfrm>
          <a:off x="0" y="1277815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Hoefler Text" panose="02030602050506020203" pitchFamily="18" charset="77"/>
            </a:rPr>
            <a:t>A way to store and preserve digital content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Hoefler Text" panose="02030602050506020203" pitchFamily="18" charset="77"/>
            </a:rPr>
            <a:t>(books, articles, images, etc.)</a:t>
          </a:r>
        </a:p>
      </dsp:txBody>
      <dsp:txXfrm>
        <a:off x="0" y="1277815"/>
        <a:ext cx="7216416" cy="1277815"/>
      </dsp:txXfrm>
    </dsp:sp>
    <dsp:sp modelId="{FE881F16-DE82-6848-AF3B-AEA52124CFFB}">
      <dsp:nvSpPr>
        <dsp:cNvPr id="0" name=""/>
        <dsp:cNvSpPr/>
      </dsp:nvSpPr>
      <dsp:spPr>
        <a:xfrm>
          <a:off x="0" y="2555630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5D1AB-24EA-AD43-9F00-26BAD396626C}">
      <dsp:nvSpPr>
        <dsp:cNvPr id="0" name=""/>
        <dsp:cNvSpPr/>
      </dsp:nvSpPr>
      <dsp:spPr>
        <a:xfrm>
          <a:off x="0" y="2555630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Hoefler Text" panose="02030602050506020203" pitchFamily="18" charset="77"/>
            </a:rPr>
            <a:t>WHAT</a:t>
          </a:r>
          <a:r>
            <a:rPr lang="en-US" sz="2800" b="1" kern="1200" baseline="0" dirty="0">
              <a:latin typeface="Hoefler Text" panose="02030602050506020203" pitchFamily="18" charset="77"/>
            </a:rPr>
            <a:t> IS METADATA?                         </a:t>
          </a:r>
        </a:p>
      </dsp:txBody>
      <dsp:txXfrm>
        <a:off x="0" y="2555630"/>
        <a:ext cx="7216416" cy="1277815"/>
      </dsp:txXfrm>
    </dsp:sp>
    <dsp:sp modelId="{AAE1FDE8-0400-9E40-AF04-D3421EE6DA33}">
      <dsp:nvSpPr>
        <dsp:cNvPr id="0" name=""/>
        <dsp:cNvSpPr/>
      </dsp:nvSpPr>
      <dsp:spPr>
        <a:xfrm>
          <a:off x="0" y="3833445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64F33-2984-9444-A6D9-E1753F4C4E06}">
      <dsp:nvSpPr>
        <dsp:cNvPr id="0" name=""/>
        <dsp:cNvSpPr/>
      </dsp:nvSpPr>
      <dsp:spPr>
        <a:xfrm>
          <a:off x="0" y="3833445"/>
          <a:ext cx="7216416" cy="127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baseline="0" dirty="0">
              <a:latin typeface="Hoefler Text" panose="02030602050506020203" pitchFamily="18" charset="77"/>
            </a:rPr>
            <a:t>"Data about data."</a:t>
          </a:r>
        </a:p>
      </dsp:txBody>
      <dsp:txXfrm>
        <a:off x="0" y="3833445"/>
        <a:ext cx="7216416" cy="1277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392ED-228A-244D-819C-D8865A7C9386}">
      <dsp:nvSpPr>
        <dsp:cNvPr id="0" name=""/>
        <dsp:cNvSpPr/>
      </dsp:nvSpPr>
      <dsp:spPr>
        <a:xfrm>
          <a:off x="0" y="0"/>
          <a:ext cx="74857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903F-1D59-FB45-AAB5-75FBAB672D0D}">
      <dsp:nvSpPr>
        <dsp:cNvPr id="0" name=""/>
        <dsp:cNvSpPr/>
      </dsp:nvSpPr>
      <dsp:spPr>
        <a:xfrm>
          <a:off x="0" y="0"/>
          <a:ext cx="7485718" cy="123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>
              <a:latin typeface="Hoefler Text" panose="02030602050506020203" pitchFamily="18" charset="77"/>
            </a:rPr>
            <a:t>WHY IS AI IMPORTANT IN DIGITAL ARCHIVING?</a:t>
          </a:r>
        </a:p>
      </dsp:txBody>
      <dsp:txXfrm>
        <a:off x="0" y="0"/>
        <a:ext cx="7485718" cy="1231579"/>
      </dsp:txXfrm>
    </dsp:sp>
    <dsp:sp modelId="{F9237599-65DE-994F-900E-610C78B5D566}">
      <dsp:nvSpPr>
        <dsp:cNvPr id="0" name=""/>
        <dsp:cNvSpPr/>
      </dsp:nvSpPr>
      <dsp:spPr>
        <a:xfrm>
          <a:off x="0" y="1231579"/>
          <a:ext cx="7485718" cy="0"/>
        </a:xfrm>
        <a:prstGeom prst="line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0BFD1-36B9-8D4B-B887-4B3F9BFDA6E3}">
      <dsp:nvSpPr>
        <dsp:cNvPr id="0" name=""/>
        <dsp:cNvSpPr/>
      </dsp:nvSpPr>
      <dsp:spPr>
        <a:xfrm>
          <a:off x="0" y="1231579"/>
          <a:ext cx="7485718" cy="123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AI helps manage large amounts of data</a:t>
          </a:r>
          <a:endParaRPr lang="en-US" sz="2800" b="0" kern="1200" dirty="0">
            <a:latin typeface="Hoefler Text" panose="02030602050506020203" pitchFamily="18" charset="77"/>
          </a:endParaRPr>
        </a:p>
      </dsp:txBody>
      <dsp:txXfrm>
        <a:off x="0" y="1231579"/>
        <a:ext cx="7485718" cy="1231579"/>
      </dsp:txXfrm>
    </dsp:sp>
    <dsp:sp modelId="{16CFBE4B-4A4B-5546-8769-BA602847E8B9}">
      <dsp:nvSpPr>
        <dsp:cNvPr id="0" name=""/>
        <dsp:cNvSpPr/>
      </dsp:nvSpPr>
      <dsp:spPr>
        <a:xfrm>
          <a:off x="0" y="2463159"/>
          <a:ext cx="7485718" cy="0"/>
        </a:xfrm>
        <a:prstGeom prst="line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FE0E6-2A87-774E-A35C-C8B9AE5033A9}">
      <dsp:nvSpPr>
        <dsp:cNvPr id="0" name=""/>
        <dsp:cNvSpPr/>
      </dsp:nvSpPr>
      <dsp:spPr>
        <a:xfrm>
          <a:off x="0" y="2463159"/>
          <a:ext cx="7485718" cy="123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Automates tasks like tagging, categorizing, and description</a:t>
          </a:r>
          <a:endParaRPr lang="en-US" sz="2800" b="0" kern="1200" dirty="0">
            <a:latin typeface="Hoefler Text" panose="02030602050506020203" pitchFamily="18" charset="77"/>
          </a:endParaRPr>
        </a:p>
      </dsp:txBody>
      <dsp:txXfrm>
        <a:off x="0" y="2463159"/>
        <a:ext cx="7485718" cy="1231579"/>
      </dsp:txXfrm>
    </dsp:sp>
    <dsp:sp modelId="{C7D86111-D73C-2740-8580-BAE2422859B6}">
      <dsp:nvSpPr>
        <dsp:cNvPr id="0" name=""/>
        <dsp:cNvSpPr/>
      </dsp:nvSpPr>
      <dsp:spPr>
        <a:xfrm>
          <a:off x="0" y="3694738"/>
          <a:ext cx="7485718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CA98D-40E4-0340-9E06-752AFE26D66E}">
      <dsp:nvSpPr>
        <dsp:cNvPr id="0" name=""/>
        <dsp:cNvSpPr/>
      </dsp:nvSpPr>
      <dsp:spPr>
        <a:xfrm>
          <a:off x="0" y="3694738"/>
          <a:ext cx="7485718" cy="123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Increases efficiency and accessibility</a:t>
          </a:r>
          <a:endParaRPr lang="en-US" sz="2800" b="0" kern="1200" dirty="0">
            <a:latin typeface="Hoefler Text" panose="02030602050506020203" pitchFamily="18" charset="77"/>
          </a:endParaRPr>
        </a:p>
      </dsp:txBody>
      <dsp:txXfrm>
        <a:off x="0" y="3694738"/>
        <a:ext cx="7485718" cy="1231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77BB4-6798-4D4A-B7F5-F1DF6BA74F59}">
      <dsp:nvSpPr>
        <dsp:cNvPr id="0" name=""/>
        <dsp:cNvSpPr/>
      </dsp:nvSpPr>
      <dsp:spPr>
        <a:xfrm>
          <a:off x="0" y="623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B54D8-049D-C74D-8033-2E5D12F9BED0}">
      <dsp:nvSpPr>
        <dsp:cNvPr id="0" name=""/>
        <dsp:cNvSpPr/>
      </dsp:nvSpPr>
      <dsp:spPr>
        <a:xfrm>
          <a:off x="0" y="623"/>
          <a:ext cx="7216416" cy="102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latin typeface="Hoefler Text" panose="02030602050506020203" pitchFamily="18" charset="77"/>
            </a:rPr>
            <a:t>HOW DOES AI HELP?</a:t>
          </a:r>
          <a:endParaRPr lang="en-US" sz="3600" kern="1200" dirty="0">
            <a:latin typeface="Hoefler Text" panose="02030602050506020203" pitchFamily="18" charset="77"/>
          </a:endParaRPr>
        </a:p>
      </dsp:txBody>
      <dsp:txXfrm>
        <a:off x="0" y="623"/>
        <a:ext cx="7216416" cy="1022002"/>
      </dsp:txXfrm>
    </dsp:sp>
    <dsp:sp modelId="{4D1C661C-D146-D743-A9F9-D3919CBF8D5F}">
      <dsp:nvSpPr>
        <dsp:cNvPr id="0" name=""/>
        <dsp:cNvSpPr/>
      </dsp:nvSpPr>
      <dsp:spPr>
        <a:xfrm>
          <a:off x="0" y="1022626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D939D-FCD0-C845-A4C3-E0AAD937069B}">
      <dsp:nvSpPr>
        <dsp:cNvPr id="0" name=""/>
        <dsp:cNvSpPr/>
      </dsp:nvSpPr>
      <dsp:spPr>
        <a:xfrm>
          <a:off x="0" y="1022626"/>
          <a:ext cx="7216416" cy="102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Natural Language Processing (NLP)</a:t>
          </a:r>
          <a:endParaRPr lang="en-US" sz="2800" kern="1200" dirty="0">
            <a:latin typeface="Hoefler Text" panose="02030602050506020203" pitchFamily="18" charset="77"/>
          </a:endParaRPr>
        </a:p>
      </dsp:txBody>
      <dsp:txXfrm>
        <a:off x="0" y="1022626"/>
        <a:ext cx="7216416" cy="1022002"/>
      </dsp:txXfrm>
    </dsp:sp>
    <dsp:sp modelId="{D18527DB-4400-FC48-BCA2-3FC5BC231CE9}">
      <dsp:nvSpPr>
        <dsp:cNvPr id="0" name=""/>
        <dsp:cNvSpPr/>
      </dsp:nvSpPr>
      <dsp:spPr>
        <a:xfrm>
          <a:off x="0" y="2044628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4F322-142C-904A-B3F3-B1AAD2FCEF33}">
      <dsp:nvSpPr>
        <dsp:cNvPr id="0" name=""/>
        <dsp:cNvSpPr/>
      </dsp:nvSpPr>
      <dsp:spPr>
        <a:xfrm>
          <a:off x="0" y="2044628"/>
          <a:ext cx="7216416" cy="102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Optical Character Recognition (OCR)</a:t>
          </a:r>
          <a:endParaRPr lang="en-US" sz="2800" kern="1200" dirty="0">
            <a:latin typeface="Hoefler Text" panose="02030602050506020203" pitchFamily="18" charset="77"/>
          </a:endParaRPr>
        </a:p>
      </dsp:txBody>
      <dsp:txXfrm>
        <a:off x="0" y="2044628"/>
        <a:ext cx="7216416" cy="1022002"/>
      </dsp:txXfrm>
    </dsp:sp>
    <dsp:sp modelId="{D9FE544D-3E0F-0A43-888F-13EF69A07142}">
      <dsp:nvSpPr>
        <dsp:cNvPr id="0" name=""/>
        <dsp:cNvSpPr/>
      </dsp:nvSpPr>
      <dsp:spPr>
        <a:xfrm>
          <a:off x="0" y="3066631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72BBC-FFA2-6040-B826-C186F7858634}">
      <dsp:nvSpPr>
        <dsp:cNvPr id="0" name=""/>
        <dsp:cNvSpPr/>
      </dsp:nvSpPr>
      <dsp:spPr>
        <a:xfrm>
          <a:off x="0" y="3066631"/>
          <a:ext cx="7216416" cy="102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Computer Vision</a:t>
          </a:r>
          <a:endParaRPr lang="en-US" sz="2800" kern="1200" dirty="0">
            <a:latin typeface="Hoefler Text" panose="02030602050506020203" pitchFamily="18" charset="77"/>
          </a:endParaRPr>
        </a:p>
      </dsp:txBody>
      <dsp:txXfrm>
        <a:off x="0" y="3066631"/>
        <a:ext cx="7216416" cy="1022002"/>
      </dsp:txXfrm>
    </dsp:sp>
    <dsp:sp modelId="{47EA0FE8-05CD-2C46-8D37-94BE1C8D5B93}">
      <dsp:nvSpPr>
        <dsp:cNvPr id="0" name=""/>
        <dsp:cNvSpPr/>
      </dsp:nvSpPr>
      <dsp:spPr>
        <a:xfrm>
          <a:off x="0" y="4088633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CFE4-1A60-8B41-AE3E-67B2DC3CCF47}">
      <dsp:nvSpPr>
        <dsp:cNvPr id="0" name=""/>
        <dsp:cNvSpPr/>
      </dsp:nvSpPr>
      <dsp:spPr>
        <a:xfrm>
          <a:off x="0" y="4088633"/>
          <a:ext cx="7216416" cy="1022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Hoefler Text" panose="02030602050506020203" pitchFamily="18" charset="77"/>
            </a:rPr>
            <a:t>Large Language Models (LLMs</a:t>
          </a:r>
          <a:r>
            <a:rPr lang="en-US" sz="3300" b="0" i="0" kern="1200" dirty="0"/>
            <a:t>)</a:t>
          </a:r>
          <a:endParaRPr lang="en-US" sz="3300" kern="1200" dirty="0"/>
        </a:p>
      </dsp:txBody>
      <dsp:txXfrm>
        <a:off x="0" y="4088633"/>
        <a:ext cx="7216416" cy="1022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07CEE-ECF3-4B71-A42A-13A5507A19A7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BA22E-DC8C-4C2C-89BF-98AD8CD8776C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5EFAE-0469-4366-993C-1F1A0FE9F8E9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oefler Text" panose="02030602050506020203" pitchFamily="18" charset="77"/>
            </a:rPr>
            <a:t>1. How is artificial intelligence being used in digital archiving systems to organize and manage metadata?</a:t>
          </a:r>
        </a:p>
      </dsp:txBody>
      <dsp:txXfrm>
        <a:off x="1241811" y="2121"/>
        <a:ext cx="5974604" cy="1075161"/>
      </dsp:txXfrm>
    </dsp:sp>
    <dsp:sp modelId="{95665388-A1C2-4ADC-B255-BCC95A041C07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35BDA-13E7-4423-9B0A-2A3B3087FB63}">
      <dsp:nvSpPr>
        <dsp:cNvPr id="0" name=""/>
        <dsp:cNvSpPr/>
      </dsp:nvSpPr>
      <dsp:spPr>
        <a:xfrm>
          <a:off x="325236" y="1587984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FD951-874A-47C7-99D4-024EA4DBE54C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oefler Text" panose="02030602050506020203" pitchFamily="18" charset="77"/>
            </a:rPr>
            <a:t>2. What metadata fields are commonly used across different digital archives, and how are they structured?</a:t>
          </a:r>
        </a:p>
      </dsp:txBody>
      <dsp:txXfrm>
        <a:off x="1241811" y="1346073"/>
        <a:ext cx="5974604" cy="1075161"/>
      </dsp:txXfrm>
    </dsp:sp>
    <dsp:sp modelId="{635111DB-5FD7-4E7D-8B76-38E5E479B53C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D22A8-91AE-4837-9208-7E7BC2A4D449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280EC-329A-42E4-917D-965910E07AC0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oefler Text" panose="02030602050506020203" pitchFamily="18" charset="77"/>
            </a:rPr>
            <a:t>3. What trends can be observed in AI-driven metadata generation and classification methods?</a:t>
          </a:r>
        </a:p>
      </dsp:txBody>
      <dsp:txXfrm>
        <a:off x="1241811" y="2690025"/>
        <a:ext cx="5974604" cy="1075161"/>
      </dsp:txXfrm>
    </dsp:sp>
    <dsp:sp modelId="{38D3BAED-88CA-44D5-84BD-AF91E3123F1C}">
      <dsp:nvSpPr>
        <dsp:cNvPr id="0" name=""/>
        <dsp:cNvSpPr/>
      </dsp:nvSpPr>
      <dsp:spPr>
        <a:xfrm>
          <a:off x="0" y="4033977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CFD2-2674-4A48-9A9E-891B49900061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A217-F184-4390-81CA-FFC4DB9F0191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Hoefler Text" panose="02030602050506020203" pitchFamily="18" charset="77"/>
            </a:rPr>
            <a:t>4. How do AI tools improve or challenge traditional archival practices in terms of accuracy, efficiency, and accessibility?</a:t>
          </a:r>
        </a:p>
      </dsp:txBody>
      <dsp:txXfrm>
        <a:off x="1241811" y="4033977"/>
        <a:ext cx="5974604" cy="10751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D6659-9015-4275-9D55-129FA6A1BFA8}">
      <dsp:nvSpPr>
        <dsp:cNvPr id="0" name=""/>
        <dsp:cNvSpPr/>
      </dsp:nvSpPr>
      <dsp:spPr>
        <a:xfrm>
          <a:off x="0" y="435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766D8-CB45-4190-94F3-CD75C645B1A1}">
      <dsp:nvSpPr>
        <dsp:cNvPr id="0" name=""/>
        <dsp:cNvSpPr/>
      </dsp:nvSpPr>
      <dsp:spPr>
        <a:xfrm>
          <a:off x="308142" y="229632"/>
          <a:ext cx="560259" cy="560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CB54F-E11D-4EAA-9B58-8D9A1A9E1D02}">
      <dsp:nvSpPr>
        <dsp:cNvPr id="0" name=""/>
        <dsp:cNvSpPr/>
      </dsp:nvSpPr>
      <dsp:spPr>
        <a:xfrm>
          <a:off x="1176545" y="435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oefler Text" panose="02030602050506020203" pitchFamily="18" charset="77"/>
            </a:rPr>
            <a:t>Studied how AI is used in 5 major digital archives</a:t>
          </a:r>
        </a:p>
      </dsp:txBody>
      <dsp:txXfrm>
        <a:off x="1176545" y="435"/>
        <a:ext cx="9714382" cy="1018654"/>
      </dsp:txXfrm>
    </dsp:sp>
    <dsp:sp modelId="{DB196A92-4D8B-4543-B311-27D5AED32B7E}">
      <dsp:nvSpPr>
        <dsp:cNvPr id="0" name=""/>
        <dsp:cNvSpPr/>
      </dsp:nvSpPr>
      <dsp:spPr>
        <a:xfrm>
          <a:off x="0" y="1273752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B72C8-A8EF-4FF3-A815-DB9BAFE5D8C0}">
      <dsp:nvSpPr>
        <dsp:cNvPr id="0" name=""/>
        <dsp:cNvSpPr/>
      </dsp:nvSpPr>
      <dsp:spPr>
        <a:xfrm>
          <a:off x="308142" y="1502950"/>
          <a:ext cx="560259" cy="560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9A0F1-7A2F-4855-AAAD-A47B03CFCD67}">
      <dsp:nvSpPr>
        <dsp:cNvPr id="0" name=""/>
        <dsp:cNvSpPr/>
      </dsp:nvSpPr>
      <dsp:spPr>
        <a:xfrm>
          <a:off x="1176545" y="1273752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oefler Text" panose="02030602050506020203" pitchFamily="18" charset="77"/>
            </a:rPr>
            <a:t>Google Books, </a:t>
          </a:r>
          <a:r>
            <a:rPr lang="en-US" sz="2800" kern="1200" dirty="0" err="1">
              <a:latin typeface="Hoefler Text" panose="02030602050506020203" pitchFamily="18" charset="77"/>
            </a:rPr>
            <a:t>Europeana</a:t>
          </a:r>
          <a:r>
            <a:rPr lang="en-US" sz="2800" kern="1200" dirty="0">
              <a:latin typeface="Hoefler Text" panose="02030602050506020203" pitchFamily="18" charset="77"/>
            </a:rPr>
            <a:t>, Internet Archive, Open Library, and Library of Congress</a:t>
          </a:r>
        </a:p>
      </dsp:txBody>
      <dsp:txXfrm>
        <a:off x="1176545" y="1273752"/>
        <a:ext cx="9714382" cy="1018654"/>
      </dsp:txXfrm>
    </dsp:sp>
    <dsp:sp modelId="{0E586413-8FEF-4581-A3DA-F40E1EB060A1}">
      <dsp:nvSpPr>
        <dsp:cNvPr id="0" name=""/>
        <dsp:cNvSpPr/>
      </dsp:nvSpPr>
      <dsp:spPr>
        <a:xfrm>
          <a:off x="0" y="2547070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A90E5-819D-4A0F-9A5C-6A4A8FF86055}">
      <dsp:nvSpPr>
        <dsp:cNvPr id="0" name=""/>
        <dsp:cNvSpPr/>
      </dsp:nvSpPr>
      <dsp:spPr>
        <a:xfrm>
          <a:off x="308142" y="2776267"/>
          <a:ext cx="560259" cy="560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5E549-1AD1-4FAF-8D1E-473279378BDB}">
      <dsp:nvSpPr>
        <dsp:cNvPr id="0" name=""/>
        <dsp:cNvSpPr/>
      </dsp:nvSpPr>
      <dsp:spPr>
        <a:xfrm>
          <a:off x="1176545" y="2547070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oefler Text" panose="02030602050506020203" pitchFamily="18" charset="77"/>
            </a:rPr>
            <a:t>Analyzed metadata fields, AI tools used, and trends</a:t>
          </a:r>
        </a:p>
      </dsp:txBody>
      <dsp:txXfrm>
        <a:off x="1176545" y="2547070"/>
        <a:ext cx="9714382" cy="101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50E55-E030-43B4-855B-0E98AC4C0826}">
      <dsp:nvSpPr>
        <dsp:cNvPr id="0" name=""/>
        <dsp:cNvSpPr/>
      </dsp:nvSpPr>
      <dsp:spPr>
        <a:xfrm>
          <a:off x="0" y="435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9ED16-51D8-4DE9-B960-A43B994F091F}">
      <dsp:nvSpPr>
        <dsp:cNvPr id="0" name=""/>
        <dsp:cNvSpPr/>
      </dsp:nvSpPr>
      <dsp:spPr>
        <a:xfrm>
          <a:off x="308142" y="229632"/>
          <a:ext cx="560259" cy="560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2EF9B-32BC-4A1B-A8F0-A91B063B0BA3}">
      <dsp:nvSpPr>
        <dsp:cNvPr id="0" name=""/>
        <dsp:cNvSpPr/>
      </dsp:nvSpPr>
      <dsp:spPr>
        <a:xfrm>
          <a:off x="1176545" y="435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Hoefler Text" panose="02030602050506020203" pitchFamily="18" charset="77"/>
            </a:rPr>
            <a:t>Metadata Completeness</a:t>
          </a:r>
          <a:r>
            <a:rPr lang="en-US" sz="2400" b="0" i="0" kern="1200" dirty="0">
              <a:latin typeface="Hoefler Text" panose="02030602050506020203" pitchFamily="18" charset="77"/>
            </a:rPr>
            <a:t>: Some fields are well-maintained (e.g., Title, Keywords), but description often lacks detail.</a:t>
          </a:r>
          <a:endParaRPr lang="en-US" sz="2400" kern="1200" dirty="0">
            <a:latin typeface="Hoefler Text" panose="02030602050506020203" pitchFamily="18" charset="77"/>
          </a:endParaRPr>
        </a:p>
      </dsp:txBody>
      <dsp:txXfrm>
        <a:off x="1176545" y="435"/>
        <a:ext cx="9714382" cy="1018654"/>
      </dsp:txXfrm>
    </dsp:sp>
    <dsp:sp modelId="{D27995D0-9246-4A1A-B7EB-74C566320EC4}">
      <dsp:nvSpPr>
        <dsp:cNvPr id="0" name=""/>
        <dsp:cNvSpPr/>
      </dsp:nvSpPr>
      <dsp:spPr>
        <a:xfrm>
          <a:off x="0" y="1273752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C0377-5594-444B-95FD-1C205686BD8F}">
      <dsp:nvSpPr>
        <dsp:cNvPr id="0" name=""/>
        <dsp:cNvSpPr/>
      </dsp:nvSpPr>
      <dsp:spPr>
        <a:xfrm>
          <a:off x="308142" y="1502950"/>
          <a:ext cx="560259" cy="560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FC214-D5C6-43E7-AB70-32562A9682C7}">
      <dsp:nvSpPr>
        <dsp:cNvPr id="0" name=""/>
        <dsp:cNvSpPr/>
      </dsp:nvSpPr>
      <dsp:spPr>
        <a:xfrm>
          <a:off x="1176545" y="1273752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Hoefler Text" panose="02030602050506020203" pitchFamily="18" charset="77"/>
            </a:rPr>
            <a:t>AI Tools Are Expanding</a:t>
          </a:r>
          <a:r>
            <a:rPr lang="en-US" sz="2400" b="0" i="0" kern="1200" dirty="0">
              <a:latin typeface="Hoefler Text" panose="02030602050506020203" pitchFamily="18" charset="77"/>
            </a:rPr>
            <a:t>: OCR and NLP are now commonly used; more advanced tools like LLMs are still experimental.</a:t>
          </a:r>
          <a:endParaRPr lang="en-US" sz="2400" kern="1200" dirty="0">
            <a:latin typeface="Hoefler Text" panose="02030602050506020203" pitchFamily="18" charset="77"/>
          </a:endParaRPr>
        </a:p>
      </dsp:txBody>
      <dsp:txXfrm>
        <a:off x="1176545" y="1273752"/>
        <a:ext cx="9714382" cy="1018654"/>
      </dsp:txXfrm>
    </dsp:sp>
    <dsp:sp modelId="{BD50EAFC-66BC-4251-94A4-79AFCEECF2DC}">
      <dsp:nvSpPr>
        <dsp:cNvPr id="0" name=""/>
        <dsp:cNvSpPr/>
      </dsp:nvSpPr>
      <dsp:spPr>
        <a:xfrm>
          <a:off x="0" y="2547070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79DE4-C7E1-4357-9505-9398FB02CE99}">
      <dsp:nvSpPr>
        <dsp:cNvPr id="0" name=""/>
        <dsp:cNvSpPr/>
      </dsp:nvSpPr>
      <dsp:spPr>
        <a:xfrm>
          <a:off x="308142" y="2776267"/>
          <a:ext cx="560259" cy="560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7DDCC-1B60-475E-86A8-F77E8CB793D4}">
      <dsp:nvSpPr>
        <dsp:cNvPr id="0" name=""/>
        <dsp:cNvSpPr/>
      </dsp:nvSpPr>
      <dsp:spPr>
        <a:xfrm>
          <a:off x="1176545" y="2547070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Hoefler Text" panose="02030602050506020203" pitchFamily="18" charset="77"/>
            </a:rPr>
            <a:t>Human Oversight Remains Crucial</a:t>
          </a:r>
          <a:r>
            <a:rPr lang="en-US" sz="2400" kern="1200" dirty="0">
              <a:latin typeface="Hoefler Text" panose="02030602050506020203" pitchFamily="18" charset="77"/>
            </a:rPr>
            <a:t>: While AI enhances efficiency, human curation is still needed for accuracy and ethical standards</a:t>
          </a:r>
          <a:r>
            <a:rPr lang="en-US" sz="2400" kern="1200" dirty="0"/>
            <a:t>.</a:t>
          </a:r>
        </a:p>
      </dsp:txBody>
      <dsp:txXfrm>
        <a:off x="1176545" y="2547070"/>
        <a:ext cx="9714382" cy="101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2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0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3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2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6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4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8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3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46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 descr="Dots Connecting Lines">
            <a:extLst>
              <a:ext uri="{FF2B5EF4-FFF2-40B4-BE49-F238E27FC236}">
                <a16:creationId xmlns:a16="http://schemas.microsoft.com/office/drawing/2014/main" id="{394F87B3-356A-887B-0FEB-A2D16A5F7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/>
          </a:blip>
          <a:srcRect t="286" r="1" b="1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65FA2-1A8E-71EF-7F17-BE2183FE2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8246745" cy="2696866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solidFill>
                  <a:srgbClr val="FFFFFF"/>
                </a:solidFill>
                <a:latin typeface="Hoefler Text" panose="02030602050506020203" pitchFamily="18" charset="77"/>
              </a:rPr>
              <a:t>AI-Driven Digital Archiving Systems: </a:t>
            </a:r>
            <a:br>
              <a:rPr lang="en-US" sz="3400" dirty="0">
                <a:solidFill>
                  <a:srgbClr val="FFFFFF"/>
                </a:solidFill>
                <a:latin typeface="Hoefler Text" panose="02030602050506020203" pitchFamily="18" charset="77"/>
              </a:rPr>
            </a:br>
            <a:r>
              <a:rPr lang="en-US" sz="3400" dirty="0">
                <a:solidFill>
                  <a:srgbClr val="FFFFFF"/>
                </a:solidFill>
                <a:latin typeface="Hoefler Text" panose="02030602050506020203" pitchFamily="18" charset="77"/>
              </a:rPr>
              <a:t>A Study of Information Organization and Metadata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98F13-BC5B-53F7-01DA-54BC10676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9129" y="4539112"/>
            <a:ext cx="6402572" cy="1287887"/>
          </a:xfrm>
        </p:spPr>
        <p:txBody>
          <a:bodyPr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Sanskriti</a:t>
            </a:r>
            <a:r>
              <a:rPr lang="en-US" dirty="0">
                <a:solidFill>
                  <a:srgbClr val="FFFFFF"/>
                </a:solidFill>
              </a:rPr>
              <a:t> Basnet</a:t>
            </a:r>
          </a:p>
          <a:p>
            <a:r>
              <a:rPr lang="en-US" dirty="0">
                <a:solidFill>
                  <a:srgbClr val="FFFFFF"/>
                </a:solidFill>
              </a:rPr>
              <a:t>INFO 4730 - 501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extLst>
              <a:ext uri="{FF2B5EF4-FFF2-40B4-BE49-F238E27FC236}">
                <a16:creationId xmlns:a16="http://schemas.microsoft.com/office/drawing/2014/main" id="{5772762B-B077-42E5-88E2-A1DBD314E2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328"/>
    </mc:Choice>
    <mc:Fallback>
      <p:transition spd="slow" advTm="11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18"/>
        <p14:playEvt time="10590" objId="18"/>
        <p14:stopEvt time="11214" objId="1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10000"/>
                <a:lumOff val="90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88F-9374-6595-CCF9-69EBE6D6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oefler Text" panose="02030602050506020203" pitchFamily="18" charset="77"/>
              </a:rPr>
              <a:t>Key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811EE-4902-CD05-696A-D56B9B202D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25832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0310188B-EC3D-4B76-8CA9-5E3D52BE1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72"/>
    </mc:Choice>
    <mc:Fallback>
      <p:transition spd="slow" advTm="10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tx2">
                <a:lumMod val="10000"/>
                <a:lumOff val="90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13690-57AA-9A45-61EC-E46B4FED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768472B-AE2D-5F85-BEC3-9509E2FA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extLst>
              <a:ext uri="{FF2B5EF4-FFF2-40B4-BE49-F238E27FC236}">
                <a16:creationId xmlns:a16="http://schemas.microsoft.com/office/drawing/2014/main" id="{10B8EC71-0347-A1E1-6416-833B6C3CA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89"/>
    </mc:Choice>
    <mc:Fallback>
      <p:transition spd="slow" advTm="2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10000"/>
                <a:lumOff val="9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E1F155-3296-E6C9-C7B1-5F97EA73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123537" cy="4160520"/>
          </a:xfrm>
        </p:spPr>
        <p:txBody>
          <a:bodyPr anchor="t">
            <a:normAutofit/>
          </a:bodyPr>
          <a:lstStyle/>
          <a:p>
            <a:r>
              <a:rPr lang="en-US" sz="3600" i="0" u="none" strike="noStrike" dirty="0">
                <a:effectLst/>
                <a:latin typeface="Hoefler Text" panose="02030602050506020203" pitchFamily="18" charset="77"/>
              </a:rPr>
              <a:t>Introduction to Digital Archiving &amp;  Metadata</a:t>
            </a:r>
            <a:endParaRPr lang="en-US" sz="3600" dirty="0">
              <a:latin typeface="Hoefler Text" panose="02030602050506020203" pitchFamily="18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1D86361-67C6-61D2-7B81-5B42183ED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701987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extLst>
              <a:ext uri="{FF2B5EF4-FFF2-40B4-BE49-F238E27FC236}">
                <a16:creationId xmlns:a16="http://schemas.microsoft.com/office/drawing/2014/main" id="{C721BD89-7E08-1CBC-B9F2-EF8D67D25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92"/>
    </mc:Choice>
    <mc:Fallback>
      <p:transition spd="slow" advTm="59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10000"/>
                <a:lumOff val="9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A6CCA-53D0-4853-9C0B-0FF38D14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2652779" cy="415081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oefler Text" panose="02030602050506020203" pitchFamily="18" charset="77"/>
              </a:rPr>
              <a:t>AI in Digital Archiving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85A180-17F0-9F5F-51D9-6D242E788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82A90B-366A-E7E1-273E-C4EB6A25B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497691"/>
              </p:ext>
            </p:extLst>
          </p:nvPr>
        </p:nvGraphicFramePr>
        <p:xfrm>
          <a:off x="4045291" y="1371600"/>
          <a:ext cx="7485718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Audio 12">
            <a:extLst>
              <a:ext uri="{FF2B5EF4-FFF2-40B4-BE49-F238E27FC236}">
                <a16:creationId xmlns:a16="http://schemas.microsoft.com/office/drawing/2014/main" id="{16E8291B-9839-C0E8-D7B6-CEB86FB83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6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6"/>
    </mc:Choice>
    <mc:Fallback>
      <p:transition spd="slow" advTm="2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10000"/>
                <a:lumOff val="9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C126E-D918-56CC-FCB1-147A776B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 i="0" u="none" strike="noStrike" dirty="0">
                <a:effectLst/>
                <a:latin typeface="Hoefler Text" panose="02030602050506020203" pitchFamily="18" charset="77"/>
              </a:rPr>
              <a:t>Key AI Tools in Digital Archiving</a:t>
            </a:r>
            <a:endParaRPr lang="en-US" sz="3600" dirty="0">
              <a:latin typeface="Hoefler Text" panose="02030602050506020203" pitchFamily="18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122637-3D33-1FF2-95AD-7F07D10840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7786642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extLst>
              <a:ext uri="{FF2B5EF4-FFF2-40B4-BE49-F238E27FC236}">
                <a16:creationId xmlns:a16="http://schemas.microsoft.com/office/drawing/2014/main" id="{D2AA2751-498D-2330-009D-666B2141E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5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48"/>
    </mc:Choice>
    <mc:Fallback>
      <p:transition spd="slow" advTm="4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10000"/>
                <a:lumOff val="9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500E3-E690-530B-0773-89E4E821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 dirty="0">
                <a:latin typeface="Hoefler Text" panose="02030602050506020203" pitchFamily="18" charset="77"/>
              </a:rPr>
              <a:t>Project Questions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5F84349-AAE4-CE28-19EA-4649B8054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786617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Audio 20">
            <a:extLst>
              <a:ext uri="{FF2B5EF4-FFF2-40B4-BE49-F238E27FC236}">
                <a16:creationId xmlns:a16="http://schemas.microsoft.com/office/drawing/2014/main" id="{DA2B9B7A-FF5E-FEB5-D34F-1020A3C09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4"/>
    </mc:Choice>
    <mc:Fallback>
      <p:transition spd="slow" advTm="20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tx2">
                <a:lumMod val="10000"/>
                <a:lumOff val="90000"/>
              </a:schemeClr>
            </a:gs>
            <a:gs pos="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4444-4899-45D9-2106-EB30C04C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Findings: Related Work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4CCBFE4-919F-8CCE-C8AF-7F0BC23B83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0" r="42354" b="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2F25-FFD0-F796-730E-F0CDA79B4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717594"/>
            <a:ext cx="6501810" cy="458032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300" b="1" i="1" u="none" strike="noStrike" dirty="0">
                <a:effectLst/>
                <a:latin typeface="Hoefler Text" panose="02030602050506020203" pitchFamily="18" charset="77"/>
              </a:rPr>
              <a:t>1. </a:t>
            </a:r>
            <a:r>
              <a:rPr lang="en-US" sz="1600" b="1" i="1" u="none" strike="noStrike" dirty="0">
                <a:effectLst/>
                <a:latin typeface="Hoefler Text" panose="02030602050506020203" pitchFamily="18" charset="77"/>
              </a:rPr>
              <a:t>The Role of AI in Transforming Metadata Management</a:t>
            </a:r>
            <a:r>
              <a:rPr lang="en-US" sz="1600" b="1" i="0" u="none" strike="noStrike" dirty="0">
                <a:effectLst/>
                <a:latin typeface="Hoefler Text" panose="02030602050506020203" pitchFamily="18" charset="77"/>
              </a:rPr>
              <a:t> (2024)</a:t>
            </a:r>
            <a:endParaRPr lang="en-US" sz="1600" b="0" i="0" u="none" strike="noStrike" dirty="0">
              <a:effectLst/>
              <a:latin typeface="Hoefler Text" panose="02030602050506020203" pitchFamily="18" charset="7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AI automates metadata tasks like tagging and classification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Opportunities: discoverability, automation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Challenges: </a:t>
            </a:r>
            <a:r>
              <a:rPr lang="en-US" sz="1600" dirty="0">
                <a:latin typeface="Hoefler Text" panose="02030602050506020203" pitchFamily="18" charset="77"/>
              </a:rPr>
              <a:t>data quality, ethics</a:t>
            </a:r>
            <a:endParaRPr lang="en-US" sz="1600" b="0" i="0" u="none" strike="noStrike" dirty="0">
              <a:effectLst/>
              <a:latin typeface="Hoefler Text" panose="02030602050506020203" pitchFamily="18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Hoefler Text" panose="02030602050506020203" pitchFamily="18" charset="77"/>
              </a:rPr>
              <a:t>2. </a:t>
            </a:r>
            <a:r>
              <a:rPr lang="en-US" sz="1600" b="1" i="1" u="none" strike="noStrike" dirty="0">
                <a:effectLst/>
                <a:latin typeface="Hoefler Text" panose="02030602050506020203" pitchFamily="18" charset="77"/>
              </a:rPr>
              <a:t>From Paper to Pixels</a:t>
            </a:r>
            <a:r>
              <a:rPr lang="en-US" sz="1600" b="1" i="0" u="none" strike="noStrike" dirty="0">
                <a:effectLst/>
                <a:latin typeface="Hoefler Text" panose="02030602050506020203" pitchFamily="18" charset="77"/>
              </a:rPr>
              <a:t> (2024)</a:t>
            </a:r>
            <a:endParaRPr lang="en-US" sz="1600" b="0" i="0" u="none" strike="noStrike" dirty="0">
              <a:effectLst/>
              <a:latin typeface="Hoefler Text" panose="02030602050506020203" pitchFamily="18" charset="7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Shift from manual to automated archival processes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AI </a:t>
            </a:r>
            <a:r>
              <a:rPr lang="en-US" sz="1600" dirty="0">
                <a:latin typeface="Hoefler Text" panose="02030602050506020203" pitchFamily="18" charset="77"/>
              </a:rPr>
              <a:t>tackles data overload</a:t>
            </a:r>
            <a:endParaRPr lang="en-US" sz="1600" b="0" i="0" u="none" strike="noStrike" dirty="0">
              <a:effectLst/>
              <a:latin typeface="Hoefler Text" panose="02030602050506020203" pitchFamily="18" charset="7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Traditional roles of archivists are just evolving; not being replaced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Hoefler Text" panose="02030602050506020203" pitchFamily="18" charset="77"/>
              </a:rPr>
              <a:t>3. </a:t>
            </a:r>
            <a:r>
              <a:rPr lang="en-US" sz="1600" b="1" i="1" u="none" strike="noStrike" dirty="0">
                <a:effectLst/>
                <a:latin typeface="Hoefler Text" panose="02030602050506020203" pitchFamily="18" charset="77"/>
              </a:rPr>
              <a:t>Automated Archival Descriptions with Federated Intelligence of LLMs</a:t>
            </a:r>
            <a:r>
              <a:rPr lang="en-US" sz="1600" b="1" i="0" u="none" strike="noStrike" dirty="0">
                <a:effectLst/>
                <a:latin typeface="Hoefler Text" panose="02030602050506020203" pitchFamily="18" charset="77"/>
              </a:rPr>
              <a:t> (2025)</a:t>
            </a:r>
            <a:endParaRPr lang="en-US" sz="1600" b="0" i="0" u="none" strike="noStrike" dirty="0">
              <a:effectLst/>
              <a:latin typeface="Hoefler Text" panose="02030602050506020203" pitchFamily="18" charset="7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LLMs can generate full metadata records based on limited input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Describes hybrid systems where AI supports but doesn’t fully replace humans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Hoefler Text" panose="02030602050506020203" pitchFamily="18" charset="77"/>
              </a:rPr>
              <a:t>Suggests best outcomes happen with human-AI collaboration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97E4B50E-FC45-C575-30D9-DED03BF84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3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88"/>
    </mc:Choice>
    <mc:Fallback>
      <p:transition spd="slow" advTm="9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5881-3D73-ACB3-AC15-D48F1339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oefler Text" panose="02030602050506020203" pitchFamily="18" charset="77"/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28262E-35F7-122F-54CB-8048AD328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649593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Audio 12">
            <a:extLst>
              <a:ext uri="{FF2B5EF4-FFF2-40B4-BE49-F238E27FC236}">
                <a16:creationId xmlns:a16="http://schemas.microsoft.com/office/drawing/2014/main" id="{A87CE4F6-4C1A-577C-F249-0D498B73F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8"/>
    </mc:Choice>
    <mc:Fallback>
      <p:transition spd="slow" advTm="3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tx2">
                <a:lumMod val="10000"/>
                <a:lumOff val="90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8CCDE-1A92-1B8B-F361-73B53D04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295816" cy="416052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Hoefler Text" panose="02030602050506020203" pitchFamily="18" charset="77"/>
              </a:rPr>
              <a:t>Analysis &amp; Visualization:</a:t>
            </a:r>
            <a:br>
              <a:rPr lang="en-US" sz="3600" dirty="0">
                <a:latin typeface="Hoefler Text" panose="02030602050506020203" pitchFamily="18" charset="77"/>
              </a:rPr>
            </a:br>
            <a:r>
              <a:rPr lang="en-US" sz="3600" b="0" dirty="0">
                <a:effectLst/>
                <a:latin typeface="Hoefler Text" panose="02030602050506020203" pitchFamily="18" charset="77"/>
                <a:ea typeface="Times New Roman" panose="02020603050405020304" pitchFamily="18" charset="0"/>
              </a:rPr>
              <a:t>Bar Chart showing Most Frequently Used Metadata Fields</a:t>
            </a:r>
            <a:br>
              <a:rPr lang="en-US" sz="3600" b="0" dirty="0">
                <a:effectLst/>
                <a:latin typeface="Hoefler Text" panose="02030602050506020203" pitchFamily="18" charset="77"/>
                <a:ea typeface="Times New Roman" panose="02020603050405020304" pitchFamily="18" charset="0"/>
              </a:rPr>
            </a:br>
            <a:endParaRPr lang="en-US" sz="3600" b="0" dirty="0">
              <a:latin typeface="Hoefler Text" panose="02030602050506020203" pitchFamily="18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7F22A-65F8-90D2-5130-F4991BEDC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679020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Audio 10">
            <a:extLst>
              <a:ext uri="{FF2B5EF4-FFF2-40B4-BE49-F238E27FC236}">
                <a16:creationId xmlns:a16="http://schemas.microsoft.com/office/drawing/2014/main" id="{F6B3A467-2B0F-570D-921C-155C429ED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68"/>
    </mc:Choice>
    <mc:Fallback>
      <p:transition spd="slow" advTm="3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10000"/>
                <a:lumOff val="90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ADF83-BFB7-3C6A-C113-E3785928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6" y="1222146"/>
            <a:ext cx="3257086" cy="261297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Analysis &amp; Visualization:</a:t>
            </a:r>
            <a:br>
              <a:rPr lang="en-US" dirty="0">
                <a:latin typeface="Hoefler Text" panose="02030602050506020203" pitchFamily="18" charset="77"/>
              </a:rPr>
            </a:br>
            <a:r>
              <a:rPr lang="en-US" sz="3600" b="0" dirty="0">
                <a:solidFill>
                  <a:srgbClr val="0E2841"/>
                </a:solidFill>
                <a:effectLst/>
                <a:latin typeface="Hoefler Text" panose="02030602050506020203" pitchFamily="18" charset="77"/>
                <a:ea typeface="Times New Roman" panose="02020603050405020304" pitchFamily="18" charset="0"/>
              </a:rPr>
              <a:t>Stacked Bar Chart showing different archive's classification method</a:t>
            </a:r>
            <a:br>
              <a:rPr lang="en-US" b="0" dirty="0">
                <a:solidFill>
                  <a:srgbClr val="0E2841"/>
                </a:solidFill>
                <a:effectLst/>
                <a:latin typeface="Hoefler Text" panose="02030602050506020203" pitchFamily="18" charset="77"/>
                <a:ea typeface="Times New Roman" panose="02020603050405020304" pitchFamily="18" charset="0"/>
              </a:rPr>
            </a:br>
            <a:endParaRPr lang="en-US" b="0" dirty="0">
              <a:latin typeface="Hoefler Text" panose="02030602050506020203" pitchFamily="18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2B8FC5-1EE9-4303-8693-F19C43CB7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29100" y="1222146"/>
            <a:ext cx="7290648" cy="43541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extLst>
              <a:ext uri="{FF2B5EF4-FFF2-40B4-BE49-F238E27FC236}">
                <a16:creationId xmlns:a16="http://schemas.microsoft.com/office/drawing/2014/main" id="{05F3A504-37E9-54E6-59E3-A85FBB3C0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8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88"/>
    </mc:Choice>
    <mc:Fallback>
      <p:transition spd="slow" advTm="26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452</Words>
  <Application>Microsoft Macintosh PowerPoint</Application>
  <PresentationFormat>Widescreen</PresentationFormat>
  <Paragraphs>52</Paragraphs>
  <Slides>11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Grandview Display</vt:lpstr>
      <vt:lpstr>Hoefler Text</vt:lpstr>
      <vt:lpstr>DashVTI</vt:lpstr>
      <vt:lpstr>AI-Driven Digital Archiving Systems:  A Study of Information Organization and Metadata Trends</vt:lpstr>
      <vt:lpstr>Introduction to Digital Archiving &amp;  Metadata</vt:lpstr>
      <vt:lpstr>AI in Digital Archiving</vt:lpstr>
      <vt:lpstr>Key AI Tools in Digital Archiving</vt:lpstr>
      <vt:lpstr>Project Questions</vt:lpstr>
      <vt:lpstr>Findings: Related Work</vt:lpstr>
      <vt:lpstr>Methodology</vt:lpstr>
      <vt:lpstr>Analysis &amp; Visualization: Bar Chart showing Most Frequently Used Metadata Fields </vt:lpstr>
      <vt:lpstr>Analysis &amp; Visualization: Stacked Bar Chart showing different archive's classification method </vt:lpstr>
      <vt:lpstr>Key Insights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Basnet, Sanskriti</dc:creator>
  <cp:lastModifiedBy>Basnet, Sanskriti</cp:lastModifiedBy>
  <cp:revision>2</cp:revision>
  <dcterms:created xsi:type="dcterms:W3CDTF">2025-05-05T23:54:56Z</dcterms:created>
  <dcterms:modified xsi:type="dcterms:W3CDTF">2025-05-07T04:03:27Z</dcterms:modified>
</cp:coreProperties>
</file>